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5">
  <p:sldMasterIdLst>
    <p:sldMasterId id="2147483814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3" r:id="rId3"/>
    <p:sldId id="308" r:id="rId4"/>
    <p:sldId id="309" r:id="rId5"/>
    <p:sldId id="311" r:id="rId6"/>
    <p:sldId id="310" r:id="rId7"/>
    <p:sldId id="314" r:id="rId8"/>
    <p:sldId id="313" r:id="rId9"/>
    <p:sldId id="312" r:id="rId10"/>
    <p:sldId id="315" r:id="rId11"/>
    <p:sldId id="316" r:id="rId12"/>
    <p:sldId id="317" r:id="rId13"/>
    <p:sldId id="318" r:id="rId14"/>
    <p:sldId id="319" r:id="rId15"/>
    <p:sldId id="273" r:id="rId16"/>
    <p:sldId id="320" r:id="rId17"/>
  </p:sldIdLst>
  <p:sldSz cx="12192000" cy="6858000"/>
  <p:notesSz cx="6761163" cy="99425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Circe" panose="020B0502020203020203" pitchFamily="34" charset="-52"/>
      <p:regular r:id="rId25"/>
    </p:embeddedFont>
    <p:embeddedFont>
      <p:font typeface="Circe Bold" panose="020B0602020203020203" pitchFamily="34" charset="-52"/>
      <p:bold r:id="rId26"/>
    </p:embeddedFont>
    <p:embeddedFont>
      <p:font typeface="Circe Light" panose="020B0402020203020203" pitchFamily="34" charset="-52"/>
      <p:regular r:id="rId27"/>
    </p:embeddedFont>
    <p:embeddedFont>
      <p:font typeface="PT Sans" panose="020B0503020203020204" pitchFamily="34" charset="-52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бина Егор Павлович" initials="СЕП" lastIdx="2" clrIdx="0">
    <p:extLst>
      <p:ext uri="{19B8F6BF-5375-455C-9EA6-DF929625EA0E}">
        <p15:presenceInfo xmlns:p15="http://schemas.microsoft.com/office/powerpoint/2012/main" userId="S-1-5-21-1113718286-1753292368-219596579-12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E6B"/>
    <a:srgbClr val="000000"/>
    <a:srgbClr val="0099CC"/>
    <a:srgbClr val="CCECFF"/>
    <a:srgbClr val="CCCCFF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86933" autoAdjust="0"/>
  </p:normalViewPr>
  <p:slideViewPr>
    <p:cSldViewPr>
      <p:cViewPr varScale="1">
        <p:scale>
          <a:sx n="89" d="100"/>
          <a:sy n="89" d="100"/>
        </p:scale>
        <p:origin x="153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0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251\&#1076;&#1086;&#1082;&#1091;&#1084;&#1077;&#1085;&#1090;&#1086;&#1086;&#1073;&#1086;&#1088;&#1086;&#1090;\&#1057;&#1052;&#1050;\&#1056;&#1077;&#1077;&#1089;&#1090;&#1088;%20&#1087;&#1072;&#1087;&#1086;&#1082;\8%20&#1069;&#1090;&#1072;&#1083;&#1086;&#1085;&#1099;\8-14%20&#1043;&#1069;&#1058;%20176%20(&#1089;&#1086;&#1074;&#1077;&#1088;&#1096;&#1077;&#1085;&#1089;&#1090;&#1074;&#1086;&#1074;&#1072;&#1085;&#1080;&#1077;,%20&#1040;&#1069;&#1057;,%20&#1084;&#1086;&#1085;&#1086;&#1083;&#1080;&#1090;&#1099;)\&#1056;&#1077;&#1079;&#1091;&#1083;&#1100;&#1090;&#1072;&#1090;&#1099;%20&#1080;&#1079;&#1084;&#1077;&#1088;&#1077;&#1085;&#1080;&#1081;\&#1051;&#1043;78\&#1051;&#1043;%20&#1086;&#1076;&#1085;&#1086;&#1088;&#1086;&#1076;&#1085;&#1086;&#1089;&#1090;&#1100;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251\&#1076;&#1086;&#1082;&#1091;&#1084;&#1077;&#1085;&#1090;&#1086;&#1086;&#1073;&#1086;&#1088;&#1086;&#1090;\&#1057;&#1052;&#1050;\&#1056;&#1077;&#1077;&#1089;&#1090;&#1088;%20&#1087;&#1072;&#1087;&#1086;&#1082;\8%20&#1069;&#1090;&#1072;&#1083;&#1086;&#1085;&#1099;\8-14%20&#1043;&#1069;&#1058;%20176%20(&#1089;&#1086;&#1074;&#1077;&#1088;&#1096;&#1077;&#1085;&#1089;&#1090;&#1074;&#1086;&#1074;&#1072;&#1085;&#1080;&#1077;,%20&#1040;&#1069;&#1057;,%20&#1084;&#1086;&#1085;&#1086;&#1083;&#1080;&#1090;&#1099;)\&#1056;&#1077;&#1079;&#1091;&#1083;&#1100;&#1090;&#1072;&#1090;&#1099;%20&#1080;&#1079;&#1084;&#1077;&#1088;&#1077;&#1085;&#1080;&#1081;\&#1059;&#1043;4&#1076;\&#1059;&#1043;%20&#1086;&#1076;&#1085;&#1086;&#1088;&#1086;&#1076;&#1085;&#1086;&#1089;&#1090;&#1100;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b251\&#1076;&#1086;&#1082;&#1091;&#1084;&#1077;&#1085;&#1090;&#1086;&#1086;&#1073;&#1086;&#1088;&#1086;&#1090;\&#1057;&#1052;&#1050;\&#1056;&#1077;&#1077;&#1089;&#1090;&#1088;%20&#1087;&#1072;&#1087;&#1086;&#1082;\8%20&#1069;&#1090;&#1072;&#1083;&#1086;&#1085;&#1099;\8-14%20&#1043;&#1069;&#1058;%20176%20(&#1089;&#1086;&#1074;&#1077;&#1088;&#1096;&#1077;&#1085;&#1089;&#1090;&#1074;&#1086;&#1074;&#1072;&#1085;&#1080;&#1077;,%20&#1040;&#1069;&#1057;,%20&#1084;&#1086;&#1085;&#1086;&#1083;&#1080;&#1090;&#1099;)\&#1056;&#1077;&#1079;&#1091;&#1083;&#1100;&#1090;&#1072;&#1090;&#1099;%20&#1080;&#1079;&#1084;&#1077;&#1088;&#1077;&#1085;&#1080;&#1081;\&#1059;&#1043;118\&#1059;&#1043;118%20&#1086;&#1076;&#1085;&#1086;&#1088;&#1086;&#1076;&#1085;&#1086;&#1089;&#1090;&#1100;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25490746988916"/>
          <c:y val="4.6106218499452942E-2"/>
          <c:w val="0.85051438464165818"/>
          <c:h val="0.8049181347357116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31234452288100362"/>
                  <c:y val="4.814947419766871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[0]!label</c:f>
              <c:numCache>
                <c:formatCode>0.00</c:formatCode>
                <c:ptCount val="26"/>
                <c:pt idx="0">
                  <c:v>-0.1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24</c:v>
                </c:pt>
                <c:pt idx="25">
                  <c:v>26.4</c:v>
                </c:pt>
              </c:numCache>
            </c:numRef>
          </c:xVal>
          <c:yVal>
            <c:numRef>
              <c:f>[0]!data</c:f>
              <c:numCache>
                <c:formatCode>0.00</c:formatCode>
                <c:ptCount val="26"/>
                <c:pt idx="1">
                  <c:v>0</c:v>
                </c:pt>
                <c:pt idx="2">
                  <c:v>0.73</c:v>
                </c:pt>
                <c:pt idx="3">
                  <c:v>1.46</c:v>
                </c:pt>
                <c:pt idx="4">
                  <c:v>2.25</c:v>
                </c:pt>
                <c:pt idx="5">
                  <c:v>2.96</c:v>
                </c:pt>
                <c:pt idx="6">
                  <c:v>3.95</c:v>
                </c:pt>
                <c:pt idx="7">
                  <c:v>4.62</c:v>
                </c:pt>
                <c:pt idx="8">
                  <c:v>5.18</c:v>
                </c:pt>
                <c:pt idx="9">
                  <c:v>6.16</c:v>
                </c:pt>
                <c:pt idx="10">
                  <c:v>7.2</c:v>
                </c:pt>
                <c:pt idx="11">
                  <c:v>7.7</c:v>
                </c:pt>
                <c:pt idx="12">
                  <c:v>7.92</c:v>
                </c:pt>
                <c:pt idx="13">
                  <c:v>8.76</c:v>
                </c:pt>
                <c:pt idx="14">
                  <c:v>9.36</c:v>
                </c:pt>
                <c:pt idx="15">
                  <c:v>10.220000000000001</c:v>
                </c:pt>
                <c:pt idx="16">
                  <c:v>11.25</c:v>
                </c:pt>
                <c:pt idx="17">
                  <c:v>12.48</c:v>
                </c:pt>
                <c:pt idx="18">
                  <c:v>12.58</c:v>
                </c:pt>
                <c:pt idx="19">
                  <c:v>13.68</c:v>
                </c:pt>
                <c:pt idx="20">
                  <c:v>15.2</c:v>
                </c:pt>
                <c:pt idx="21">
                  <c:v>15.8</c:v>
                </c:pt>
                <c:pt idx="22">
                  <c:v>15.75</c:v>
                </c:pt>
                <c:pt idx="23">
                  <c:v>16.940000000000001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7A-4E00-9C00-FD1E288582DF}"/>
            </c:ext>
          </c:extLst>
        </c:ser>
        <c:ser>
          <c:idx val="3"/>
          <c:order val="1"/>
          <c:spPr>
            <a:ln w="19050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[0]!label</c:f>
              <c:numCache>
                <c:formatCode>0.00</c:formatCode>
                <c:ptCount val="26"/>
                <c:pt idx="0">
                  <c:v>-0.1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24</c:v>
                </c:pt>
                <c:pt idx="25">
                  <c:v>26.4</c:v>
                </c:pt>
              </c:numCache>
            </c:numRef>
          </c:xVal>
          <c:yVal>
            <c:numRef>
              <c:f>[0]!data2</c:f>
              <c:numCache>
                <c:formatCode>General</c:formatCode>
                <c:ptCount val="26"/>
                <c:pt idx="0">
                  <c:v>0.19553295384477576</c:v>
                </c:pt>
                <c:pt idx="1">
                  <c:v>0.27052177023093243</c:v>
                </c:pt>
                <c:pt idx="2">
                  <c:v>1.020665759028605</c:v>
                </c:pt>
                <c:pt idx="3">
                  <c:v>1.771348306297174</c:v>
                </c:pt>
                <c:pt idx="4">
                  <c:v>2.5226968804344705</c:v>
                </c:pt>
                <c:pt idx="5">
                  <c:v>3.2748748211337024</c:v>
                </c:pt>
                <c:pt idx="6">
                  <c:v>4.0280905027452496</c:v>
                </c:pt>
                <c:pt idx="7">
                  <c:v>4.7826062407201171</c:v>
                </c:pt>
                <c:pt idx="8">
                  <c:v>5.5387434135811144</c:v>
                </c:pt>
                <c:pt idx="9">
                  <c:v>6.2968770908294101</c:v>
                </c:pt>
                <c:pt idx="10">
                  <c:v>7.0574105685109911</c:v>
                </c:pt>
                <c:pt idx="11">
                  <c:v>7.8207220272565658</c:v>
                </c:pt>
                <c:pt idx="12">
                  <c:v>8.5870881457999531</c:v>
                </c:pt>
                <c:pt idx="13">
                  <c:v>9.3566113553198047</c:v>
                </c:pt>
                <c:pt idx="14">
                  <c:v>10.129189224637472</c:v>
                </c:pt>
                <c:pt idx="15">
                  <c:v>10.904545075019133</c:v>
                </c:pt>
                <c:pt idx="16">
                  <c:v>11.682300725834079</c:v>
                </c:pt>
                <c:pt idx="17">
                  <c:v>12.462052881036323</c:v>
                </c:pt>
                <c:pt idx="18">
                  <c:v>13.243426471124696</c:v>
                </c:pt>
                <c:pt idx="19">
                  <c:v>14.026100117576391</c:v>
                </c:pt>
                <c:pt idx="20">
                  <c:v>14.8098115049404</c:v>
                </c:pt>
                <c:pt idx="21">
                  <c:v>15.594352258866344</c:v>
                </c:pt>
                <c:pt idx="22">
                  <c:v>16.379559039661018</c:v>
                </c:pt>
                <c:pt idx="23">
                  <c:v>17.165304378926585</c:v>
                </c:pt>
                <c:pt idx="24">
                  <c:v>18.738033849582145</c:v>
                </c:pt>
                <c:pt idx="25">
                  <c:v>20.626871083109368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57A-4E00-9C00-FD1E288582DF}"/>
            </c:ext>
          </c:extLst>
        </c:ser>
        <c:ser>
          <c:idx val="1"/>
          <c:order val="2"/>
          <c:spPr>
            <a:ln w="19050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[0]!label</c:f>
              <c:numCache>
                <c:formatCode>0.00</c:formatCode>
                <c:ptCount val="26"/>
                <c:pt idx="0">
                  <c:v>-0.1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24</c:v>
                </c:pt>
                <c:pt idx="25">
                  <c:v>26.4</c:v>
                </c:pt>
              </c:numCache>
            </c:numRef>
          </c:xVal>
          <c:yVal>
            <c:numRef>
              <c:f>[0]!data3</c:f>
              <c:numCache>
                <c:formatCode>General</c:formatCode>
                <c:ptCount val="26"/>
                <c:pt idx="0">
                  <c:v>-0.34912188665109989</c:v>
                </c:pt>
                <c:pt idx="1">
                  <c:v>-0.27052177023093243</c:v>
                </c:pt>
                <c:pt idx="2">
                  <c:v>0.51522356903463606</c:v>
                </c:pt>
                <c:pt idx="3">
                  <c:v>1.3004303498293082</c:v>
                </c:pt>
                <c:pt idx="4">
                  <c:v>2.0849711037552523</c:v>
                </c:pt>
                <c:pt idx="5">
                  <c:v>2.8686824911192619</c:v>
                </c:pt>
                <c:pt idx="6">
                  <c:v>3.6513561375709567</c:v>
                </c:pt>
                <c:pt idx="7">
                  <c:v>4.4327297276593285</c:v>
                </c:pt>
                <c:pt idx="8">
                  <c:v>5.2124818828615727</c:v>
                </c:pt>
                <c:pt idx="9">
                  <c:v>5.9902375336765186</c:v>
                </c:pt>
                <c:pt idx="10">
                  <c:v>6.765593384058179</c:v>
                </c:pt>
                <c:pt idx="11">
                  <c:v>7.5381712533758458</c:v>
                </c:pt>
                <c:pt idx="12">
                  <c:v>8.3076944628957001</c:v>
                </c:pt>
                <c:pt idx="13">
                  <c:v>9.0740605814390864</c:v>
                </c:pt>
                <c:pt idx="14">
                  <c:v>9.8373720401846612</c:v>
                </c:pt>
                <c:pt idx="15">
                  <c:v>10.597905517866241</c:v>
                </c:pt>
                <c:pt idx="16">
                  <c:v>11.356039195114537</c:v>
                </c:pt>
                <c:pt idx="17">
                  <c:v>12.112176367975534</c:v>
                </c:pt>
                <c:pt idx="18">
                  <c:v>12.866692105950403</c:v>
                </c:pt>
                <c:pt idx="19">
                  <c:v>13.619907787561949</c:v>
                </c:pt>
                <c:pt idx="20">
                  <c:v>14.372085728261181</c:v>
                </c:pt>
                <c:pt idx="21">
                  <c:v>15.123434302398479</c:v>
                </c:pt>
                <c:pt idx="22">
                  <c:v>15.874116849667049</c:v>
                </c:pt>
                <c:pt idx="23">
                  <c:v>16.624260838464721</c:v>
                </c:pt>
                <c:pt idx="24">
                  <c:v>18.123310023935638</c:v>
                </c:pt>
                <c:pt idx="25">
                  <c:v>19.920607177760193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57A-4E00-9C00-FD1E288582DF}"/>
            </c:ext>
          </c:extLst>
        </c:ser>
        <c:ser>
          <c:idx val="7"/>
          <c:order val="3"/>
          <c:spPr>
            <a:ln w="127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[0]!label</c:f>
              <c:numCache>
                <c:formatCode>0.00</c:formatCode>
                <c:ptCount val="26"/>
                <c:pt idx="0">
                  <c:v>-0.1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24</c:v>
                </c:pt>
                <c:pt idx="25">
                  <c:v>26.4</c:v>
                </c:pt>
              </c:numCache>
            </c:numRef>
          </c:xVal>
          <c:yVal>
            <c:numRef>
              <c:f>[0]!regr</c:f>
              <c:numCache>
                <c:formatCode>General</c:formatCode>
                <c:ptCount val="26"/>
                <c:pt idx="0">
                  <c:v>-7.6794466403162065E-2</c:v>
                </c:pt>
                <c:pt idx="1">
                  <c:v>0</c:v>
                </c:pt>
                <c:pt idx="2">
                  <c:v>0.76794466403162054</c:v>
                </c:pt>
                <c:pt idx="3">
                  <c:v>1.5358893280632411</c:v>
                </c:pt>
                <c:pt idx="4">
                  <c:v>2.3038339920948614</c:v>
                </c:pt>
                <c:pt idx="5">
                  <c:v>3.0717786561264822</c:v>
                </c:pt>
                <c:pt idx="6">
                  <c:v>3.8397233201581029</c:v>
                </c:pt>
                <c:pt idx="7">
                  <c:v>4.6076679841897228</c:v>
                </c:pt>
                <c:pt idx="8">
                  <c:v>5.3756126482213435</c:v>
                </c:pt>
                <c:pt idx="9">
                  <c:v>6.1435573122529643</c:v>
                </c:pt>
                <c:pt idx="10">
                  <c:v>6.9115019762845851</c:v>
                </c:pt>
                <c:pt idx="11">
                  <c:v>7.6794466403162058</c:v>
                </c:pt>
                <c:pt idx="12">
                  <c:v>8.4473913043478266</c:v>
                </c:pt>
                <c:pt idx="13">
                  <c:v>9.2153359683794456</c:v>
                </c:pt>
                <c:pt idx="14">
                  <c:v>9.9832806324110663</c:v>
                </c:pt>
                <c:pt idx="15">
                  <c:v>10.751225296442687</c:v>
                </c:pt>
                <c:pt idx="16">
                  <c:v>11.519169960474308</c:v>
                </c:pt>
                <c:pt idx="17">
                  <c:v>12.287114624505929</c:v>
                </c:pt>
                <c:pt idx="18">
                  <c:v>13.055059288537549</c:v>
                </c:pt>
                <c:pt idx="19">
                  <c:v>13.82300395256917</c:v>
                </c:pt>
                <c:pt idx="20">
                  <c:v>14.590948616600791</c:v>
                </c:pt>
                <c:pt idx="21">
                  <c:v>15.358893280632412</c:v>
                </c:pt>
                <c:pt idx="22">
                  <c:v>16.126837944664032</c:v>
                </c:pt>
                <c:pt idx="23">
                  <c:v>16.894782608695653</c:v>
                </c:pt>
                <c:pt idx="24">
                  <c:v>18.430671936758891</c:v>
                </c:pt>
                <c:pt idx="25">
                  <c:v>20.27373913043478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57A-4E00-9C00-FD1E28858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7231648"/>
        <c:axId val="1367230400"/>
      </c:scatterChart>
      <c:valAx>
        <c:axId val="1367231648"/>
        <c:scaling>
          <c:orientation val="minMax"/>
          <c:max val="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Массовая доля,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7230400"/>
        <c:crosses val="autoZero"/>
        <c:crossBetween val="midCat"/>
      </c:valAx>
      <c:valAx>
        <c:axId val="1367230400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Выходной сигнал, у.е.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7231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Лист3!$B$2:$W$2</c:f>
              <c:numCache>
                <c:formatCode>General</c:formatCode>
                <c:ptCount val="22"/>
                <c:pt idx="0" formatCode="_-* #,##0.00000_-;\-* #,##0.00000_-;_-* &quot;-&quot;??_-;_-@_-">
                  <c:v>7.4243656957928797E-2</c:v>
                </c:pt>
                <c:pt idx="1">
                  <c:v>0.57884517799352742</c:v>
                </c:pt>
                <c:pt idx="2">
                  <c:v>1.7869352750809062E-2</c:v>
                </c:pt>
                <c:pt idx="3">
                  <c:v>1.7779611650485436E-3</c:v>
                </c:pt>
                <c:pt idx="4">
                  <c:v>14.69897003236246</c:v>
                </c:pt>
                <c:pt idx="5">
                  <c:v>35.390186375404532</c:v>
                </c:pt>
                <c:pt idx="6">
                  <c:v>1.599570938511327</c:v>
                </c:pt>
                <c:pt idx="7">
                  <c:v>5.284569579288026E-2</c:v>
                </c:pt>
                <c:pt idx="8">
                  <c:v>6.0468155339805818E-2</c:v>
                </c:pt>
                <c:pt idx="9">
                  <c:v>1.9928834951456309E-2</c:v>
                </c:pt>
                <c:pt idx="10">
                  <c:v>5.844035598705502E-2</c:v>
                </c:pt>
                <c:pt idx="11">
                  <c:v>1.314729352750809</c:v>
                </c:pt>
                <c:pt idx="12">
                  <c:v>0.14722948220064724</c:v>
                </c:pt>
                <c:pt idx="13">
                  <c:v>4.0774433656957931E-3</c:v>
                </c:pt>
                <c:pt idx="14">
                  <c:v>3.1551286407766987</c:v>
                </c:pt>
                <c:pt idx="15">
                  <c:v>5.3354368932038831E-3</c:v>
                </c:pt>
                <c:pt idx="16">
                  <c:v>4.1661165048543693E-3</c:v>
                </c:pt>
                <c:pt idx="17">
                  <c:v>4.6696440129449833E-3</c:v>
                </c:pt>
                <c:pt idx="18">
                  <c:v>42.7607884789644</c:v>
                </c:pt>
              </c:numCache>
            </c:numRef>
          </c:xVal>
          <c:yVal>
            <c:numRef>
              <c:f>Лист3!$B$7:$W$7</c:f>
              <c:numCache>
                <c:formatCode>0.00%</c:formatCode>
                <c:ptCount val="22"/>
                <c:pt idx="0">
                  <c:v>1.9021195360133667E-2</c:v>
                </c:pt>
                <c:pt idx="1">
                  <c:v>9.183936726653406E-3</c:v>
                </c:pt>
                <c:pt idx="2">
                  <c:v>5.7238329167729828E-2</c:v>
                </c:pt>
                <c:pt idx="3">
                  <c:v>0.1083846609824394</c:v>
                </c:pt>
                <c:pt idx="4">
                  <c:v>1.8787475513209341E-3</c:v>
                </c:pt>
                <c:pt idx="5">
                  <c:v>9.7305476269249997E-4</c:v>
                </c:pt>
                <c:pt idx="6">
                  <c:v>4.5290471047936256E-3</c:v>
                </c:pt>
                <c:pt idx="7">
                  <c:v>5.1939051624607987E-3</c:v>
                </c:pt>
                <c:pt idx="8">
                  <c:v>8.7705931920962453E-3</c:v>
                </c:pt>
                <c:pt idx="9">
                  <c:v>5.8460852786942309E-3</c:v>
                </c:pt>
                <c:pt idx="10">
                  <c:v>1.8125424517705779E-2</c:v>
                </c:pt>
                <c:pt idx="11">
                  <c:v>8.9738791736861754E-3</c:v>
                </c:pt>
                <c:pt idx="12">
                  <c:v>3.2422419454158427E-2</c:v>
                </c:pt>
                <c:pt idx="13">
                  <c:v>3.4590230832278572E-2</c:v>
                </c:pt>
                <c:pt idx="14">
                  <c:v>5.3235601132379136E-3</c:v>
                </c:pt>
                <c:pt idx="15">
                  <c:v>1.6845383610345536E-2</c:v>
                </c:pt>
                <c:pt idx="16">
                  <c:v>6.5770299946293409E-2</c:v>
                </c:pt>
                <c:pt idx="17">
                  <c:v>0.15704751102522746</c:v>
                </c:pt>
                <c:pt idx="18">
                  <c:v>1.7345912772394596E-3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3D-49A4-9A6F-55353732F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024047"/>
        <c:axId val="290028207"/>
      </c:scatterChart>
      <c:valAx>
        <c:axId val="290024047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Массовая доля,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028207"/>
        <c:crosses val="autoZero"/>
        <c:crossBetween val="midCat"/>
      </c:valAx>
      <c:valAx>
        <c:axId val="290028207"/>
        <c:scaling>
          <c:orientation val="minMax"/>
          <c:max val="0.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 </a:t>
                </a:r>
                <a:r>
                  <a:rPr lang="ru-RU" sz="1000" b="0" i="0" u="none" strike="noStrike" baseline="0">
                    <a:effectLst/>
                  </a:rPr>
                  <a:t>Стандартная неопределенность от неоднородности</a:t>
                </a:r>
                <a:r>
                  <a:rPr lang="ru-RU"/>
                  <a:t>, % (отн.)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%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02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Лист3!$B$2:$W$2</c:f>
              <c:numCache>
                <c:formatCode>General</c:formatCode>
                <c:ptCount val="22"/>
                <c:pt idx="0">
                  <c:v>0.5583852777777778</c:v>
                </c:pt>
                <c:pt idx="1">
                  <c:v>1.8140444444444446</c:v>
                </c:pt>
                <c:pt idx="2">
                  <c:v>1.0356666666666667E-2</c:v>
                </c:pt>
                <c:pt idx="3">
                  <c:v>1.9316944444444444E-3</c:v>
                </c:pt>
                <c:pt idx="4">
                  <c:v>0.16786583333333335</c:v>
                </c:pt>
                <c:pt idx="5">
                  <c:v>0.68175361111111121</c:v>
                </c:pt>
                <c:pt idx="6">
                  <c:v>1.2643472222222223</c:v>
                </c:pt>
                <c:pt idx="7">
                  <c:v>9.817208333333334E-2</c:v>
                </c:pt>
                <c:pt idx="8">
                  <c:v>8.7080833333333343E-2</c:v>
                </c:pt>
                <c:pt idx="9">
                  <c:v>5.4348055555555559E-2</c:v>
                </c:pt>
                <c:pt idx="10">
                  <c:v>0.16594027777777778</c:v>
                </c:pt>
                <c:pt idx="11">
                  <c:v>9.8072500000000017E-3</c:v>
                </c:pt>
                <c:pt idx="12">
                  <c:v>5.4270000000000013E-2</c:v>
                </c:pt>
                <c:pt idx="13">
                  <c:v>0.13811249999999997</c:v>
                </c:pt>
                <c:pt idx="14">
                  <c:v>3.513611111111111E-4</c:v>
                </c:pt>
                <c:pt idx="15">
                  <c:v>2.2825000000000002E-3</c:v>
                </c:pt>
                <c:pt idx="16">
                  <c:v>7.4805555555555563E-4</c:v>
                </c:pt>
                <c:pt idx="17">
                  <c:v>2.1114444444444444E-3</c:v>
                </c:pt>
                <c:pt idx="18">
                  <c:v>2.2353611111111111E-3</c:v>
                </c:pt>
                <c:pt idx="19">
                  <c:v>1.4136111111111111E-3</c:v>
                </c:pt>
                <c:pt idx="20">
                  <c:v>2.5387500000000006E-3</c:v>
                </c:pt>
                <c:pt idx="21">
                  <c:v>94.88544444444446</c:v>
                </c:pt>
              </c:numCache>
            </c:numRef>
          </c:xVal>
          <c:yVal>
            <c:numRef>
              <c:f>Лист3!$B$6:$W$6</c:f>
              <c:numCache>
                <c:formatCode>0.00%</c:formatCode>
                <c:ptCount val="22"/>
                <c:pt idx="0">
                  <c:v>4.8443678379986102E-3</c:v>
                </c:pt>
                <c:pt idx="1">
                  <c:v>1.7415236436056237E-3</c:v>
                </c:pt>
                <c:pt idx="2">
                  <c:v>7.629449731570509E-2</c:v>
                </c:pt>
                <c:pt idx="3">
                  <c:v>2.8446320884963329E-2</c:v>
                </c:pt>
                <c:pt idx="4">
                  <c:v>1.2495186206074225E-3</c:v>
                </c:pt>
                <c:pt idx="5">
                  <c:v>2.9181461798593856E-3</c:v>
                </c:pt>
                <c:pt idx="6">
                  <c:v>2.8614922576122759E-3</c:v>
                </c:pt>
                <c:pt idx="7">
                  <c:v>3.4404062249229462E-3</c:v>
                </c:pt>
                <c:pt idx="8">
                  <c:v>8.6463350511428345E-3</c:v>
                </c:pt>
                <c:pt idx="9">
                  <c:v>4.7885515182431995E-3</c:v>
                </c:pt>
                <c:pt idx="10">
                  <c:v>4.1481430805439833E-2</c:v>
                </c:pt>
                <c:pt idx="11">
                  <c:v>8.6591351813857798E-2</c:v>
                </c:pt>
                <c:pt idx="12">
                  <c:v>2.8011179301641469E-2</c:v>
                </c:pt>
                <c:pt idx="13">
                  <c:v>5.9023509071997613E-3</c:v>
                </c:pt>
                <c:pt idx="14">
                  <c:v>3.2089936690105868E-2</c:v>
                </c:pt>
                <c:pt idx="15">
                  <c:v>0.10099876536966908</c:v>
                </c:pt>
                <c:pt idx="16">
                  <c:v>8.2342821479405845E-2</c:v>
                </c:pt>
                <c:pt idx="17">
                  <c:v>6.198082592130693E-2</c:v>
                </c:pt>
                <c:pt idx="18">
                  <c:v>1.4990413272698785E-2</c:v>
                </c:pt>
                <c:pt idx="19">
                  <c:v>8.7788190163016658E-2</c:v>
                </c:pt>
                <c:pt idx="20">
                  <c:v>2.180545069206425E-2</c:v>
                </c:pt>
                <c:pt idx="21">
                  <c:v>1.6416961415838117E-4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E27-4673-8800-D56E18A4B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024047"/>
        <c:axId val="290028207"/>
      </c:scatterChart>
      <c:valAx>
        <c:axId val="290024047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Массовая доля,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028207"/>
        <c:crosses val="autoZero"/>
        <c:crossBetween val="midCat"/>
      </c:valAx>
      <c:valAx>
        <c:axId val="290028207"/>
        <c:scaling>
          <c:orientation val="minMax"/>
          <c:max val="0.1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 </a:t>
                </a:r>
                <a:r>
                  <a:rPr lang="ru-RU" sz="1000" b="0" i="0" u="none" strike="noStrike" baseline="0">
                    <a:effectLst/>
                  </a:rPr>
                  <a:t>Стандартная неопределенность от неоднородности</a:t>
                </a:r>
                <a:r>
                  <a:rPr lang="ru-RU"/>
                  <a:t>, % (отн.)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%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02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78937007874017"/>
          <c:y val="5.3372149442018436E-2"/>
          <c:w val="0.74154396325459315"/>
          <c:h val="0.73118240132647172"/>
        </c:manualLayout>
      </c:layout>
      <c:scatterChart>
        <c:scatterStyle val="lineMarker"/>
        <c:varyColors val="0"/>
        <c:ser>
          <c:idx val="1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Лист3!$B$2:$Q$2</c:f>
              <c:numCache>
                <c:formatCode>General</c:formatCode>
                <c:ptCount val="16"/>
                <c:pt idx="0">
                  <c:v>0.37804983193277314</c:v>
                </c:pt>
                <c:pt idx="1">
                  <c:v>1.2657670028011205</c:v>
                </c:pt>
                <c:pt idx="2">
                  <c:v>1.3150392156862745E-2</c:v>
                </c:pt>
                <c:pt idx="3">
                  <c:v>9.4552100840336138E-3</c:v>
                </c:pt>
                <c:pt idx="4">
                  <c:v>1.181376274509804</c:v>
                </c:pt>
                <c:pt idx="5">
                  <c:v>8.239557422969189E-2</c:v>
                </c:pt>
                <c:pt idx="6">
                  <c:v>0.84311302521008413</c:v>
                </c:pt>
                <c:pt idx="7">
                  <c:v>0.21689310924369748</c:v>
                </c:pt>
                <c:pt idx="8">
                  <c:v>1.0895378151260503E-2</c:v>
                </c:pt>
                <c:pt idx="9">
                  <c:v>3.6360784313725493E-3</c:v>
                </c:pt>
                <c:pt idx="10">
                  <c:v>1.0956974789915967E-2</c:v>
                </c:pt>
                <c:pt idx="11">
                  <c:v>7.6667787114845952E-3</c:v>
                </c:pt>
                <c:pt idx="12">
                  <c:v>2.3337507002801124E-2</c:v>
                </c:pt>
                <c:pt idx="13">
                  <c:v>1.2870812324929974E-2</c:v>
                </c:pt>
                <c:pt idx="14">
                  <c:v>4.757619047619047E-3</c:v>
                </c:pt>
                <c:pt idx="15">
                  <c:v>95.922695630252107</c:v>
                </c:pt>
              </c:numCache>
            </c:numRef>
          </c:xVal>
          <c:yVal>
            <c:numRef>
              <c:f>Лист3!$B$6:$Q$6</c:f>
              <c:numCache>
                <c:formatCode>0.00%</c:formatCode>
                <c:ptCount val="16"/>
                <c:pt idx="0">
                  <c:v>2.1041322374844944E-2</c:v>
                </c:pt>
                <c:pt idx="1">
                  <c:v>5.1892543012280164E-3</c:v>
                </c:pt>
                <c:pt idx="2">
                  <c:v>4.1760176648290549E-2</c:v>
                </c:pt>
                <c:pt idx="3">
                  <c:v>3.8633270969064139E-2</c:v>
                </c:pt>
                <c:pt idx="4">
                  <c:v>3.2445240341686826E-3</c:v>
                </c:pt>
                <c:pt idx="5">
                  <c:v>3.6488850585658481E-3</c:v>
                </c:pt>
                <c:pt idx="6">
                  <c:v>3.8597647308021331E-3</c:v>
                </c:pt>
                <c:pt idx="7">
                  <c:v>3.3195702324832961E-3</c:v>
                </c:pt>
                <c:pt idx="8">
                  <c:v>2.082555515517321E-2</c:v>
                </c:pt>
                <c:pt idx="9">
                  <c:v>5.3060789297337983E-3</c:v>
                </c:pt>
                <c:pt idx="10">
                  <c:v>1.9409798506772175E-3</c:v>
                </c:pt>
                <c:pt idx="11">
                  <c:v>3.9071477148408321E-2</c:v>
                </c:pt>
                <c:pt idx="12">
                  <c:v>2.1052810756597869E-2</c:v>
                </c:pt>
                <c:pt idx="13">
                  <c:v>1.5788237257414354E-2</c:v>
                </c:pt>
                <c:pt idx="14">
                  <c:v>3.5248655666606954E-2</c:v>
                </c:pt>
                <c:pt idx="15">
                  <c:v>2.1164371314163298E-4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70-47C9-802F-2224E67EB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024047"/>
        <c:axId val="290028207"/>
      </c:scatterChart>
      <c:valAx>
        <c:axId val="290024047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Массовая доля,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028207"/>
        <c:crosses val="autoZero"/>
        <c:crossBetween val="midCat"/>
      </c:valAx>
      <c:valAx>
        <c:axId val="290028207"/>
        <c:scaling>
          <c:orientation val="minMax"/>
          <c:max val="0.1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 </a:t>
                </a:r>
                <a:r>
                  <a:rPr lang="ru-RU" sz="1000" b="0" i="0" u="none" strike="noStrike" baseline="0">
                    <a:effectLst/>
                  </a:rPr>
                  <a:t>Стандартная неопределенность от неоднородности</a:t>
                </a:r>
                <a:r>
                  <a:rPr lang="ru-RU"/>
                  <a:t>, % (отн.)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%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02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1" y="0"/>
            <a:ext cx="293052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5A877F34-D79D-401F-A930-B7A6A9EA08F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9"/>
            <a:ext cx="293052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1" y="9444039"/>
            <a:ext cx="293052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63265FD-84AB-462A-913E-46AB06D97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7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08:48:48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08:49:31.4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08:49:31.9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08:49:32.9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08:49:37.5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08:49:37.9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  <inkml:trace contextRef="#ctx0" brushRef="#br0" timeOffset="1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29837" cy="49712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4" y="4"/>
            <a:ext cx="2929837" cy="49712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49B7AA-B392-47E8-A3BA-B6CD61B92526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088" y="744538"/>
            <a:ext cx="66309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0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3664"/>
            <a:ext cx="2929837" cy="49712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4" y="9443664"/>
            <a:ext cx="2929837" cy="497125"/>
          </a:xfrm>
          <a:prstGeom prst="rect">
            <a:avLst/>
          </a:prstGeom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2BA55-2BD4-4EFD-BB76-5FDE07F5E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6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2BA55-2BD4-4EFD-BB76-5FDE07F5E75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0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Стандартные образцы зачастую выполняют функцию эталонов при поверке и калибровке средств измерений (СИ). При этом необходимо понимать, что при выполнении этих процедур важно обеспечение метрологической прослеживаемости [1, 2]. Этот факт подразумевает связь результатов измерений, получаемых с помощью поверенного/калиброванного СИ, с первичным эталоном соответствующей единицы величины. В ряде случаев, например касательно измерений свойств веществ и материалов, каких-то значимых проблем не наблюдается. Однако при поверке поверке/калибровке средств измерений состава универсального назначения возникает ряд проблем. </a:t>
            </a:r>
          </a:p>
          <a:p>
            <a:r>
              <a:rPr lang="ru-RU" sz="12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Средство измерений универсального назначения</a:t>
            </a:r>
            <a:r>
              <a:rPr lang="ru-RU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– это средство косвенных измерений некоторых показателей для неопределенного круга объектов, при применении которых требуется установление калибровочной зависимости выходного сигнала от определяемого показателя.</a:t>
            </a:r>
          </a:p>
          <a:p>
            <a:endParaRPr lang="ru-RU" sz="1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2BA55-2BD4-4EFD-BB76-5FDE07F5E75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5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Рассмотрим эту ситуацию. Объект поверки является средством измерений (СИ) состава веществ и материалов с некоторым диапазоном измерений выходного сигнала, функционально связанного с измеряемой величиной.  Пусть далее такой объект будет называться средством измерений универсального назначения (аналитические приборы универсального назначения [3]). Этот термин  подразумевает неопределенную область применения в связи с многообразием объектов измерений и анализируемых компонентов, а характеристики точности результата измерений содержания отдельного компонента в определенных объектах по большей части зависят от применяемых методик измерений (включая, но не ограничиваясь неопределенностью построения калибровочной кривой с помощью стандартных образцов адекватных по составу анализируемым объектам).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2BA55-2BD4-4EFD-BB76-5FDE07F5E75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9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По определению, для СИ универсального назначения при поверке определять пределы погрешности измерений содержания компонента в общем виде не корректно виду того, что при разработке и аттестации методики (метода) измерений, установленные при испытаниях и подтверждаемые при поверке, пределы допускаемой погрешности включают в общую погрешность результата измерений. Это приводит к ситуации, когда погрешность, связанная с калибровкой (градуировкой) такого рода СИ, учитывается дважды, а та часть погрешности, которая подтверждается при поверке может вообще не иметь отношения к объекту измерений.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По сути гонка дилеров за конкурентными преимуществами привела к тому что эти дилеры перекладывают </a:t>
            </a:r>
            <a:r>
              <a:rPr lang="ru-RU" sz="11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проблеммы</a:t>
            </a:r>
            <a:r>
              <a:rPr lang="ru-RU" sz="1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с продажей своих приборов на метрологов и всячески выкручивают </a:t>
            </a:r>
            <a:r>
              <a:rPr lang="ru-RU" sz="11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нам руки</a:t>
            </a:r>
            <a:endParaRPr lang="ru-RU" sz="11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ru-RU" sz="9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2BA55-2BD4-4EFD-BB76-5FDE07F5E75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3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2BA55-2BD4-4EFD-BB76-5FDE07F5E75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3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800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2BA55-2BD4-4EFD-BB76-5FDE07F5E75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1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73">
            <a:extLst>
              <a:ext uri="{FF2B5EF4-FFF2-40B4-BE49-F238E27FC236}">
                <a16:creationId xmlns:a16="http://schemas.microsoft.com/office/drawing/2014/main" id="{0C5BA3AA-AFFE-468D-964A-6FAD47FF0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942" y="2392594"/>
            <a:ext cx="76055" cy="9487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334">
              <a:latin typeface="Circe" panose="020F0502020204030204" pitchFamily="34" charset="-52"/>
            </a:endParaRPr>
          </a:p>
        </p:txBody>
      </p:sp>
      <p:sp>
        <p:nvSpPr>
          <p:cNvPr id="4" name="bk object 74">
            <a:extLst>
              <a:ext uri="{FF2B5EF4-FFF2-40B4-BE49-F238E27FC236}">
                <a16:creationId xmlns:a16="http://schemas.microsoft.com/office/drawing/2014/main" id="{FDAEC008-85DE-4934-8D01-2B83C0185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6997" y="2326134"/>
            <a:ext cx="0" cy="1303212"/>
          </a:xfrm>
          <a:prstGeom prst="line">
            <a:avLst/>
          </a:prstGeom>
          <a:noFill/>
          <a:ln w="12700">
            <a:solidFill>
              <a:srgbClr val="004E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726" rIns="27726"/>
          <a:lstStyle/>
          <a:p>
            <a:endParaRPr lang="ru-RU" sz="1092">
              <a:latin typeface="Circe" panose="020F0502020204030204" pitchFamily="34" charset="-52"/>
            </a:endParaRPr>
          </a:p>
        </p:txBody>
      </p:sp>
      <p:sp>
        <p:nvSpPr>
          <p:cNvPr id="5" name="bk object 17">
            <a:extLst>
              <a:ext uri="{FF2B5EF4-FFF2-40B4-BE49-F238E27FC236}">
                <a16:creationId xmlns:a16="http://schemas.microsoft.com/office/drawing/2014/main" id="{DE87DEB9-37A7-42D3-8009-16386B20D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3903" y="6034462"/>
            <a:ext cx="65466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6" name="bk object 18">
            <a:extLst>
              <a:ext uri="{FF2B5EF4-FFF2-40B4-BE49-F238E27FC236}">
                <a16:creationId xmlns:a16="http://schemas.microsoft.com/office/drawing/2014/main" id="{9D38D0EA-0EE8-415B-868A-F92561FF8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337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7" name="bk object 19">
            <a:extLst>
              <a:ext uri="{FF2B5EF4-FFF2-40B4-BE49-F238E27FC236}">
                <a16:creationId xmlns:a16="http://schemas.microsoft.com/office/drawing/2014/main" id="{8F55EF51-251F-4254-AB44-A9CC2DE9A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3808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8" name="bk object 20">
            <a:extLst>
              <a:ext uri="{FF2B5EF4-FFF2-40B4-BE49-F238E27FC236}">
                <a16:creationId xmlns:a16="http://schemas.microsoft.com/office/drawing/2014/main" id="{88B001F6-2BC8-4FC6-B72A-CF1BE97AB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8279" y="6034462"/>
            <a:ext cx="65466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9" name="bk object 21">
            <a:extLst>
              <a:ext uri="{FF2B5EF4-FFF2-40B4-BE49-F238E27FC236}">
                <a16:creationId xmlns:a16="http://schemas.microsoft.com/office/drawing/2014/main" id="{9B565901-0697-4716-9D8D-A6C72402D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3713" y="5969928"/>
            <a:ext cx="64503" cy="1945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10" name="bk object 22">
            <a:extLst>
              <a:ext uri="{FF2B5EF4-FFF2-40B4-BE49-F238E27FC236}">
                <a16:creationId xmlns:a16="http://schemas.microsoft.com/office/drawing/2014/main" id="{F6EE8750-91E2-4C25-B913-7289D8518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549" y="5969928"/>
            <a:ext cx="64503" cy="1945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11" name="bk object 23">
            <a:extLst>
              <a:ext uri="{FF2B5EF4-FFF2-40B4-BE49-F238E27FC236}">
                <a16:creationId xmlns:a16="http://schemas.microsoft.com/office/drawing/2014/main" id="{9E8251EB-383D-4C99-951A-66118D9ED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020" y="6034462"/>
            <a:ext cx="65466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12" name="bk object 24">
            <a:extLst>
              <a:ext uri="{FF2B5EF4-FFF2-40B4-BE49-F238E27FC236}">
                <a16:creationId xmlns:a16="http://schemas.microsoft.com/office/drawing/2014/main" id="{8D6E22BF-D108-4096-82D8-FFED428A9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454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13" name="bk object 25">
            <a:extLst>
              <a:ext uri="{FF2B5EF4-FFF2-40B4-BE49-F238E27FC236}">
                <a16:creationId xmlns:a16="http://schemas.microsoft.com/office/drawing/2014/main" id="{9C7A9C1D-E0FF-494B-8300-AC365FC1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926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14" name="bk object 26">
            <a:extLst>
              <a:ext uri="{FF2B5EF4-FFF2-40B4-BE49-F238E27FC236}">
                <a16:creationId xmlns:a16="http://schemas.microsoft.com/office/drawing/2014/main" id="{7D8C06CA-9666-4CDC-BF61-7F82D2F55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397" y="6034462"/>
            <a:ext cx="65466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15" name="bk object 27">
            <a:extLst>
              <a:ext uri="{FF2B5EF4-FFF2-40B4-BE49-F238E27FC236}">
                <a16:creationId xmlns:a16="http://schemas.microsoft.com/office/drawing/2014/main" id="{1D3F54D4-AAE3-4F65-A591-F642D7F9D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1831" y="5969928"/>
            <a:ext cx="64503" cy="1945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16" name="bk object 28">
            <a:extLst>
              <a:ext uri="{FF2B5EF4-FFF2-40B4-BE49-F238E27FC236}">
                <a16:creationId xmlns:a16="http://schemas.microsoft.com/office/drawing/2014/main" id="{4239D17C-C419-4F32-93D2-69C62D193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267" y="5969928"/>
            <a:ext cx="65466" cy="1945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17" name="bk object 29">
            <a:extLst>
              <a:ext uri="{FF2B5EF4-FFF2-40B4-BE49-F238E27FC236}">
                <a16:creationId xmlns:a16="http://schemas.microsoft.com/office/drawing/2014/main" id="{AC8B3FDF-FF79-4CDE-BD18-F87FB63D1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701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18" name="bk object 30">
            <a:extLst>
              <a:ext uri="{FF2B5EF4-FFF2-40B4-BE49-F238E27FC236}">
                <a16:creationId xmlns:a16="http://schemas.microsoft.com/office/drawing/2014/main" id="{C7E2AC2B-4223-4EAC-BE8D-3C593529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73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19" name="bk object 31">
            <a:extLst>
              <a:ext uri="{FF2B5EF4-FFF2-40B4-BE49-F238E27FC236}">
                <a16:creationId xmlns:a16="http://schemas.microsoft.com/office/drawing/2014/main" id="{DAADC026-A707-49D9-8188-FAA3D218E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7644" y="6034462"/>
            <a:ext cx="65466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20" name="bk object 32">
            <a:extLst>
              <a:ext uri="{FF2B5EF4-FFF2-40B4-BE49-F238E27FC236}">
                <a16:creationId xmlns:a16="http://schemas.microsoft.com/office/drawing/2014/main" id="{7EDF72B7-8531-4802-AA86-9C0B2A9BE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078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21" name="bk object 33">
            <a:extLst>
              <a:ext uri="{FF2B5EF4-FFF2-40B4-BE49-F238E27FC236}">
                <a16:creationId xmlns:a16="http://schemas.microsoft.com/office/drawing/2014/main" id="{B590D02E-6DFE-42BD-8C4D-7A20C9DB9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948" y="5969928"/>
            <a:ext cx="64503" cy="1945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22" name="bk object 34">
            <a:extLst>
              <a:ext uri="{FF2B5EF4-FFF2-40B4-BE49-F238E27FC236}">
                <a16:creationId xmlns:a16="http://schemas.microsoft.com/office/drawing/2014/main" id="{2A603C05-49FE-483F-95F6-56A5F928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420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23" name="bk object 35">
            <a:extLst>
              <a:ext uri="{FF2B5EF4-FFF2-40B4-BE49-F238E27FC236}">
                <a16:creationId xmlns:a16="http://schemas.microsoft.com/office/drawing/2014/main" id="{C87ABF00-4C19-43B5-B092-72BB94383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891" y="6034462"/>
            <a:ext cx="65466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24" name="bk object 36">
            <a:extLst>
              <a:ext uri="{FF2B5EF4-FFF2-40B4-BE49-F238E27FC236}">
                <a16:creationId xmlns:a16="http://schemas.microsoft.com/office/drawing/2014/main" id="{158B5951-9314-4F77-A61A-3833FF1C3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325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25" name="bk object 37">
            <a:extLst>
              <a:ext uri="{FF2B5EF4-FFF2-40B4-BE49-F238E27FC236}">
                <a16:creationId xmlns:a16="http://schemas.microsoft.com/office/drawing/2014/main" id="{FA524808-1393-43AF-91A8-A86E87973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796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26" name="bk object 38">
            <a:extLst>
              <a:ext uri="{FF2B5EF4-FFF2-40B4-BE49-F238E27FC236}">
                <a16:creationId xmlns:a16="http://schemas.microsoft.com/office/drawing/2014/main" id="{0EF944FA-A898-4E06-8D5C-ED8307949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667" y="5969928"/>
            <a:ext cx="64503" cy="1945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27" name="bk object 39">
            <a:extLst>
              <a:ext uri="{FF2B5EF4-FFF2-40B4-BE49-F238E27FC236}">
                <a16:creationId xmlns:a16="http://schemas.microsoft.com/office/drawing/2014/main" id="{C3E2DEF1-C32C-4E6A-B21B-19A241BEE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138" y="6034462"/>
            <a:ext cx="65466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28" name="bk object 40">
            <a:extLst>
              <a:ext uri="{FF2B5EF4-FFF2-40B4-BE49-F238E27FC236}">
                <a16:creationId xmlns:a16="http://schemas.microsoft.com/office/drawing/2014/main" id="{D9C3E142-2637-4057-BFFC-51C2C4FED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572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29" name="bk object 41">
            <a:extLst>
              <a:ext uri="{FF2B5EF4-FFF2-40B4-BE49-F238E27FC236}">
                <a16:creationId xmlns:a16="http://schemas.microsoft.com/office/drawing/2014/main" id="{8E52AA4A-4F76-44AA-9D28-648F1C3E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043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30" name="bk object 42">
            <a:extLst>
              <a:ext uri="{FF2B5EF4-FFF2-40B4-BE49-F238E27FC236}">
                <a16:creationId xmlns:a16="http://schemas.microsoft.com/office/drawing/2014/main" id="{568EB689-7458-4507-8632-2F5AE875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514" y="6034462"/>
            <a:ext cx="65466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31" name="bk object 43">
            <a:extLst>
              <a:ext uri="{FF2B5EF4-FFF2-40B4-BE49-F238E27FC236}">
                <a16:creationId xmlns:a16="http://schemas.microsoft.com/office/drawing/2014/main" id="{0CB5E87E-1AA2-4B47-93D2-06F1A8D19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385" y="5969928"/>
            <a:ext cx="65466" cy="1945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32" name="bk object 44">
            <a:extLst>
              <a:ext uri="{FF2B5EF4-FFF2-40B4-BE49-F238E27FC236}">
                <a16:creationId xmlns:a16="http://schemas.microsoft.com/office/drawing/2014/main" id="{C6179B7B-BBF8-4FDE-B61D-0210EFE63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819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33" name="bk object 45">
            <a:extLst>
              <a:ext uri="{FF2B5EF4-FFF2-40B4-BE49-F238E27FC236}">
                <a16:creationId xmlns:a16="http://schemas.microsoft.com/office/drawing/2014/main" id="{47113879-DBFB-45D5-A271-07A6D6738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290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34" name="bk object 46">
            <a:extLst>
              <a:ext uri="{FF2B5EF4-FFF2-40B4-BE49-F238E27FC236}">
                <a16:creationId xmlns:a16="http://schemas.microsoft.com/office/drawing/2014/main" id="{58632223-D633-4037-A79D-6090E046A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761" y="6034462"/>
            <a:ext cx="65466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35" name="bk object 47">
            <a:extLst>
              <a:ext uri="{FF2B5EF4-FFF2-40B4-BE49-F238E27FC236}">
                <a16:creationId xmlns:a16="http://schemas.microsoft.com/office/drawing/2014/main" id="{F26B0B9F-8E77-4CF1-9A50-65880707E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95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36" name="bk object 48">
            <a:extLst>
              <a:ext uri="{FF2B5EF4-FFF2-40B4-BE49-F238E27FC236}">
                <a16:creationId xmlns:a16="http://schemas.microsoft.com/office/drawing/2014/main" id="{99EAAA22-9DD6-440F-B34E-FC5D3D1D4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066" y="5969928"/>
            <a:ext cx="64503" cy="1945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37" name="bk object 49">
            <a:extLst>
              <a:ext uri="{FF2B5EF4-FFF2-40B4-BE49-F238E27FC236}">
                <a16:creationId xmlns:a16="http://schemas.microsoft.com/office/drawing/2014/main" id="{5DDEC6D1-41C1-4663-AC1B-007D91E08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537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38" name="bk object 50">
            <a:extLst>
              <a:ext uri="{FF2B5EF4-FFF2-40B4-BE49-F238E27FC236}">
                <a16:creationId xmlns:a16="http://schemas.microsoft.com/office/drawing/2014/main" id="{9ADEBACF-A492-4D6D-A266-CB77D49D2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008" y="6034462"/>
            <a:ext cx="65466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39" name="bk object 51">
            <a:extLst>
              <a:ext uri="{FF2B5EF4-FFF2-40B4-BE49-F238E27FC236}">
                <a16:creationId xmlns:a16="http://schemas.microsoft.com/office/drawing/2014/main" id="{AE58D5C1-5D6E-4785-9064-161210958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442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40" name="bk object 52">
            <a:extLst>
              <a:ext uri="{FF2B5EF4-FFF2-40B4-BE49-F238E27FC236}">
                <a16:creationId xmlns:a16="http://schemas.microsoft.com/office/drawing/2014/main" id="{C2A9DD86-E153-41FB-9E26-52368CC57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914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41" name="bk object 53">
            <a:extLst>
              <a:ext uri="{FF2B5EF4-FFF2-40B4-BE49-F238E27FC236}">
                <a16:creationId xmlns:a16="http://schemas.microsoft.com/office/drawing/2014/main" id="{13C1DC47-71E2-414E-BFE2-C60DCDF5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784" y="5969928"/>
            <a:ext cx="64503" cy="1945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42" name="bk object 54">
            <a:extLst>
              <a:ext uri="{FF2B5EF4-FFF2-40B4-BE49-F238E27FC236}">
                <a16:creationId xmlns:a16="http://schemas.microsoft.com/office/drawing/2014/main" id="{8CFE398B-07D4-49D7-9030-F96EC8543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255" y="6034462"/>
            <a:ext cx="65466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43" name="bk object 55">
            <a:extLst>
              <a:ext uri="{FF2B5EF4-FFF2-40B4-BE49-F238E27FC236}">
                <a16:creationId xmlns:a16="http://schemas.microsoft.com/office/drawing/2014/main" id="{A39D1118-8E0C-4F2A-BEFC-C51DCF5F9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689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44" name="bk object 56">
            <a:extLst>
              <a:ext uri="{FF2B5EF4-FFF2-40B4-BE49-F238E27FC236}">
                <a16:creationId xmlns:a16="http://schemas.microsoft.com/office/drawing/2014/main" id="{85B911A1-1B17-45AE-A140-DB1F3524B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161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45" name="bk object 57">
            <a:extLst>
              <a:ext uri="{FF2B5EF4-FFF2-40B4-BE49-F238E27FC236}">
                <a16:creationId xmlns:a16="http://schemas.microsoft.com/office/drawing/2014/main" id="{EBE161CF-95BA-4AF1-9F66-A5AD6FFAD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632" y="6034462"/>
            <a:ext cx="65466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46" name="bk object 58">
            <a:extLst>
              <a:ext uri="{FF2B5EF4-FFF2-40B4-BE49-F238E27FC236}">
                <a16:creationId xmlns:a16="http://schemas.microsoft.com/office/drawing/2014/main" id="{B2642274-6CF2-47E1-BC95-42C20E848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302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47" name="bk object 59">
            <a:extLst>
              <a:ext uri="{FF2B5EF4-FFF2-40B4-BE49-F238E27FC236}">
                <a16:creationId xmlns:a16="http://schemas.microsoft.com/office/drawing/2014/main" id="{F64FDE53-C94B-47B4-B395-1F8C7AC4E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773" y="6034462"/>
            <a:ext cx="65466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48" name="bk object 60">
            <a:extLst>
              <a:ext uri="{FF2B5EF4-FFF2-40B4-BE49-F238E27FC236}">
                <a16:creationId xmlns:a16="http://schemas.microsoft.com/office/drawing/2014/main" id="{CFB165ED-97CA-4E77-84E4-0426C80D2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207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49" name="bk object 61">
            <a:extLst>
              <a:ext uri="{FF2B5EF4-FFF2-40B4-BE49-F238E27FC236}">
                <a16:creationId xmlns:a16="http://schemas.microsoft.com/office/drawing/2014/main" id="{5733B5D6-80C7-4AB3-85FC-DF686414E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679" y="6034462"/>
            <a:ext cx="64503" cy="130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50" name="Rectangle 139">
            <a:extLst>
              <a:ext uri="{FF2B5EF4-FFF2-40B4-BE49-F238E27FC236}">
                <a16:creationId xmlns:a16="http://schemas.microsoft.com/office/drawing/2014/main" id="{9225D02E-CF75-4B12-AC31-DBC80A1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672" y="5708901"/>
            <a:ext cx="67391" cy="4555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51" name="Rectangle 140">
            <a:extLst>
              <a:ext uri="{FF2B5EF4-FFF2-40B4-BE49-F238E27FC236}">
                <a16:creationId xmlns:a16="http://schemas.microsoft.com/office/drawing/2014/main" id="{D47E40BD-97A0-4B2D-AFF6-172181954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8068" y="6035426"/>
            <a:ext cx="64503" cy="1290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52" name="Rectangle 141">
            <a:extLst>
              <a:ext uri="{FF2B5EF4-FFF2-40B4-BE49-F238E27FC236}">
                <a16:creationId xmlns:a16="http://schemas.microsoft.com/office/drawing/2014/main" id="{973B802D-1B09-44B9-9B0E-DA65BBBD5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577" y="6035426"/>
            <a:ext cx="66429" cy="1290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53" name="Rectangle 142">
            <a:extLst>
              <a:ext uri="{FF2B5EF4-FFF2-40B4-BE49-F238E27FC236}">
                <a16:creationId xmlns:a16="http://schemas.microsoft.com/office/drawing/2014/main" id="{02F39ED8-3EDB-4A3F-ADF9-FEB98FFF3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7011" y="6035426"/>
            <a:ext cx="64503" cy="1290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54" name="Rectangle 143">
            <a:extLst>
              <a:ext uri="{FF2B5EF4-FFF2-40B4-BE49-F238E27FC236}">
                <a16:creationId xmlns:a16="http://schemas.microsoft.com/office/drawing/2014/main" id="{990BE053-B514-4041-B0D3-B61190AAF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408" y="6035426"/>
            <a:ext cx="64503" cy="1290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55" name="Freeform 144">
            <a:extLst>
              <a:ext uri="{FF2B5EF4-FFF2-40B4-BE49-F238E27FC236}">
                <a16:creationId xmlns:a16="http://schemas.microsoft.com/office/drawing/2014/main" id="{465882B9-C4AE-4159-BA07-47F38C9A6310}"/>
              </a:ext>
            </a:extLst>
          </p:cNvPr>
          <p:cNvSpPr>
            <a:spLocks/>
          </p:cNvSpPr>
          <p:nvPr/>
        </p:nvSpPr>
        <p:spPr bwMode="auto">
          <a:xfrm>
            <a:off x="9686017" y="5708900"/>
            <a:ext cx="196397" cy="26199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5335"/>
                </a:lnTo>
                <a:lnTo>
                  <a:pt x="7353" y="5335"/>
                </a:lnTo>
                <a:lnTo>
                  <a:pt x="7353" y="21600"/>
                </a:lnTo>
                <a:lnTo>
                  <a:pt x="14477" y="21600"/>
                </a:lnTo>
                <a:lnTo>
                  <a:pt x="14477" y="5335"/>
                </a:lnTo>
                <a:lnTo>
                  <a:pt x="21600" y="5335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/>
          <a:p>
            <a:endParaRPr lang="ru-RU" sz="1092">
              <a:latin typeface="Circe" panose="020F0502020204030204" pitchFamily="34" charset="-52"/>
            </a:endParaRPr>
          </a:p>
        </p:txBody>
      </p:sp>
      <p:sp>
        <p:nvSpPr>
          <p:cNvPr id="56" name="Rectangle 145">
            <a:extLst>
              <a:ext uri="{FF2B5EF4-FFF2-40B4-BE49-F238E27FC236}">
                <a16:creationId xmlns:a16="http://schemas.microsoft.com/office/drawing/2014/main" id="{D9E29E23-0739-4C03-BF8D-5F1969A75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916" y="5708901"/>
            <a:ext cx="64503" cy="4555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ru-RU" altLang="ru-RU" sz="1092">
              <a:latin typeface="Circe" panose="020F0502020204030204" pitchFamily="34" charset="-52"/>
            </a:endParaRPr>
          </a:p>
        </p:txBody>
      </p:sp>
      <p:sp>
        <p:nvSpPr>
          <p:cNvPr id="57" name="Freeform 146">
            <a:extLst>
              <a:ext uri="{FF2B5EF4-FFF2-40B4-BE49-F238E27FC236}">
                <a16:creationId xmlns:a16="http://schemas.microsoft.com/office/drawing/2014/main" id="{B840B84A-AE63-4308-84BF-62789F6A6A68}"/>
              </a:ext>
            </a:extLst>
          </p:cNvPr>
          <p:cNvSpPr>
            <a:spLocks/>
          </p:cNvSpPr>
          <p:nvPr/>
        </p:nvSpPr>
        <p:spPr bwMode="auto">
          <a:xfrm>
            <a:off x="9168069" y="5708900"/>
            <a:ext cx="193508" cy="26199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916" y="10671"/>
                </a:moveTo>
                <a:lnTo>
                  <a:pt x="7200" y="10671"/>
                </a:lnTo>
                <a:lnTo>
                  <a:pt x="7200" y="5335"/>
                </a:lnTo>
                <a:lnTo>
                  <a:pt x="11613" y="5335"/>
                </a:lnTo>
                <a:lnTo>
                  <a:pt x="12310" y="5508"/>
                </a:lnTo>
                <a:lnTo>
                  <a:pt x="13471" y="6196"/>
                </a:lnTo>
                <a:lnTo>
                  <a:pt x="14168" y="7057"/>
                </a:lnTo>
                <a:lnTo>
                  <a:pt x="14400" y="7401"/>
                </a:lnTo>
                <a:lnTo>
                  <a:pt x="14400" y="8606"/>
                </a:lnTo>
                <a:lnTo>
                  <a:pt x="14168" y="9122"/>
                </a:lnTo>
                <a:lnTo>
                  <a:pt x="13471" y="9982"/>
                </a:lnTo>
                <a:lnTo>
                  <a:pt x="12310" y="10499"/>
                </a:lnTo>
                <a:lnTo>
                  <a:pt x="11613" y="10671"/>
                </a:lnTo>
                <a:lnTo>
                  <a:pt x="10916" y="10671"/>
                </a:lnTo>
                <a:close/>
                <a:moveTo>
                  <a:pt x="10916" y="0"/>
                </a:moveTo>
                <a:lnTo>
                  <a:pt x="0" y="0"/>
                </a:lnTo>
                <a:lnTo>
                  <a:pt x="0" y="21600"/>
                </a:lnTo>
                <a:lnTo>
                  <a:pt x="7200" y="21600"/>
                </a:lnTo>
                <a:lnTo>
                  <a:pt x="7200" y="16006"/>
                </a:lnTo>
                <a:lnTo>
                  <a:pt x="10916" y="16006"/>
                </a:lnTo>
                <a:lnTo>
                  <a:pt x="13006" y="15834"/>
                </a:lnTo>
                <a:lnTo>
                  <a:pt x="15097" y="15490"/>
                </a:lnTo>
                <a:lnTo>
                  <a:pt x="16955" y="14629"/>
                </a:lnTo>
                <a:lnTo>
                  <a:pt x="18581" y="13769"/>
                </a:lnTo>
                <a:lnTo>
                  <a:pt x="19974" y="12564"/>
                </a:lnTo>
                <a:lnTo>
                  <a:pt x="20903" y="11187"/>
                </a:lnTo>
                <a:lnTo>
                  <a:pt x="21600" y="9638"/>
                </a:lnTo>
                <a:lnTo>
                  <a:pt x="21600" y="6368"/>
                </a:lnTo>
                <a:lnTo>
                  <a:pt x="20903" y="4819"/>
                </a:lnTo>
                <a:lnTo>
                  <a:pt x="19974" y="3614"/>
                </a:lnTo>
                <a:lnTo>
                  <a:pt x="18581" y="2410"/>
                </a:lnTo>
                <a:lnTo>
                  <a:pt x="16955" y="1377"/>
                </a:lnTo>
                <a:lnTo>
                  <a:pt x="15097" y="688"/>
                </a:lnTo>
                <a:lnTo>
                  <a:pt x="13006" y="172"/>
                </a:lnTo>
                <a:lnTo>
                  <a:pt x="109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/>
          <a:p>
            <a:endParaRPr lang="ru-RU" sz="1092">
              <a:latin typeface="Circe" panose="020F0502020204030204" pitchFamily="34" charset="-52"/>
            </a:endParaRPr>
          </a:p>
        </p:txBody>
      </p:sp>
      <p:sp>
        <p:nvSpPr>
          <p:cNvPr id="58" name="Freeform 149">
            <a:extLst>
              <a:ext uri="{FF2B5EF4-FFF2-40B4-BE49-F238E27FC236}">
                <a16:creationId xmlns:a16="http://schemas.microsoft.com/office/drawing/2014/main" id="{A6C5B930-709E-4D5F-8EE1-E5BB55C3187B}"/>
              </a:ext>
            </a:extLst>
          </p:cNvPr>
          <p:cNvSpPr>
            <a:spLocks/>
          </p:cNvSpPr>
          <p:nvPr/>
        </p:nvSpPr>
        <p:spPr bwMode="auto">
          <a:xfrm>
            <a:off x="9409713" y="5706974"/>
            <a:ext cx="222391" cy="26391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2516" y="21600"/>
                </a:moveTo>
                <a:lnTo>
                  <a:pt x="10093" y="21429"/>
                </a:lnTo>
                <a:lnTo>
                  <a:pt x="7873" y="20746"/>
                </a:lnTo>
                <a:lnTo>
                  <a:pt x="6662" y="20405"/>
                </a:lnTo>
                <a:lnTo>
                  <a:pt x="5652" y="19892"/>
                </a:lnTo>
                <a:lnTo>
                  <a:pt x="4643" y="19124"/>
                </a:lnTo>
                <a:lnTo>
                  <a:pt x="2826" y="17587"/>
                </a:lnTo>
                <a:lnTo>
                  <a:pt x="2019" y="16734"/>
                </a:lnTo>
                <a:lnTo>
                  <a:pt x="1413" y="15880"/>
                </a:lnTo>
                <a:lnTo>
                  <a:pt x="807" y="14855"/>
                </a:lnTo>
                <a:lnTo>
                  <a:pt x="404" y="13831"/>
                </a:lnTo>
                <a:lnTo>
                  <a:pt x="0" y="11782"/>
                </a:lnTo>
                <a:lnTo>
                  <a:pt x="0" y="9733"/>
                </a:lnTo>
                <a:lnTo>
                  <a:pt x="404" y="7684"/>
                </a:lnTo>
                <a:lnTo>
                  <a:pt x="807" y="6659"/>
                </a:lnTo>
                <a:lnTo>
                  <a:pt x="1413" y="5635"/>
                </a:lnTo>
                <a:lnTo>
                  <a:pt x="2019" y="4781"/>
                </a:lnTo>
                <a:lnTo>
                  <a:pt x="2826" y="3927"/>
                </a:lnTo>
                <a:lnTo>
                  <a:pt x="4643" y="2391"/>
                </a:lnTo>
                <a:lnTo>
                  <a:pt x="5652" y="1878"/>
                </a:lnTo>
                <a:lnTo>
                  <a:pt x="6662" y="1195"/>
                </a:lnTo>
                <a:lnTo>
                  <a:pt x="7873" y="854"/>
                </a:lnTo>
                <a:lnTo>
                  <a:pt x="10093" y="171"/>
                </a:lnTo>
                <a:lnTo>
                  <a:pt x="12516" y="0"/>
                </a:lnTo>
                <a:lnTo>
                  <a:pt x="14938" y="171"/>
                </a:lnTo>
                <a:lnTo>
                  <a:pt x="18572" y="1195"/>
                </a:lnTo>
                <a:lnTo>
                  <a:pt x="19581" y="1878"/>
                </a:lnTo>
                <a:lnTo>
                  <a:pt x="20591" y="2391"/>
                </a:lnTo>
                <a:lnTo>
                  <a:pt x="21600" y="3244"/>
                </a:lnTo>
                <a:lnTo>
                  <a:pt x="17159" y="7001"/>
                </a:lnTo>
                <a:lnTo>
                  <a:pt x="16150" y="6318"/>
                </a:lnTo>
                <a:lnTo>
                  <a:pt x="14938" y="5806"/>
                </a:lnTo>
                <a:lnTo>
                  <a:pt x="13727" y="5464"/>
                </a:lnTo>
                <a:lnTo>
                  <a:pt x="12516" y="5293"/>
                </a:lnTo>
                <a:lnTo>
                  <a:pt x="11305" y="5464"/>
                </a:lnTo>
                <a:lnTo>
                  <a:pt x="10093" y="5806"/>
                </a:lnTo>
                <a:lnTo>
                  <a:pt x="9084" y="6318"/>
                </a:lnTo>
                <a:lnTo>
                  <a:pt x="8075" y="7001"/>
                </a:lnTo>
                <a:lnTo>
                  <a:pt x="7267" y="7855"/>
                </a:lnTo>
                <a:lnTo>
                  <a:pt x="6662" y="8708"/>
                </a:lnTo>
                <a:lnTo>
                  <a:pt x="6258" y="9733"/>
                </a:lnTo>
                <a:lnTo>
                  <a:pt x="6258" y="11782"/>
                </a:lnTo>
                <a:lnTo>
                  <a:pt x="6662" y="12806"/>
                </a:lnTo>
                <a:lnTo>
                  <a:pt x="7267" y="13831"/>
                </a:lnTo>
                <a:lnTo>
                  <a:pt x="8075" y="14514"/>
                </a:lnTo>
                <a:lnTo>
                  <a:pt x="9084" y="15197"/>
                </a:lnTo>
                <a:lnTo>
                  <a:pt x="10093" y="15709"/>
                </a:lnTo>
                <a:lnTo>
                  <a:pt x="11305" y="16051"/>
                </a:lnTo>
                <a:lnTo>
                  <a:pt x="12516" y="16221"/>
                </a:lnTo>
                <a:lnTo>
                  <a:pt x="13727" y="16051"/>
                </a:lnTo>
                <a:lnTo>
                  <a:pt x="14938" y="15709"/>
                </a:lnTo>
                <a:lnTo>
                  <a:pt x="16150" y="15197"/>
                </a:lnTo>
                <a:lnTo>
                  <a:pt x="17159" y="14514"/>
                </a:lnTo>
                <a:lnTo>
                  <a:pt x="21600" y="18270"/>
                </a:lnTo>
                <a:lnTo>
                  <a:pt x="20591" y="19124"/>
                </a:lnTo>
                <a:lnTo>
                  <a:pt x="19581" y="19892"/>
                </a:lnTo>
                <a:lnTo>
                  <a:pt x="18572" y="20405"/>
                </a:lnTo>
                <a:lnTo>
                  <a:pt x="14938" y="21429"/>
                </a:lnTo>
                <a:lnTo>
                  <a:pt x="12516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726" rIns="27726"/>
          <a:lstStyle/>
          <a:p>
            <a:endParaRPr lang="ru-RU" sz="1092">
              <a:latin typeface="Circe" panose="020F0502020204030204" pitchFamily="34" charset="-52"/>
            </a:endParaRPr>
          </a:p>
        </p:txBody>
      </p:sp>
      <p:pic>
        <p:nvPicPr>
          <p:cNvPr id="60" name="fon.jpg" descr="fon.jpg">
            <a:extLst>
              <a:ext uri="{FF2B5EF4-FFF2-40B4-BE49-F238E27FC236}">
                <a16:creationId xmlns:a16="http://schemas.microsoft.com/office/drawing/2014/main" id="{BF63D564-D29F-4688-9AFF-41A579B7E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2001"/>
            <a:ext cx="12191998" cy="90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55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5620706" y="2441321"/>
            <a:ext cx="4456776" cy="7376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4E6B"/>
                </a:solidFill>
                <a:latin typeface="Circe" panose="020F0502020204030204" pitchFamily="34" charset="-52"/>
              </a:defRPr>
            </a:lvl1pPr>
          </a:lstStyle>
          <a:p>
            <a:r>
              <a:rPr lang="ru-RU" dirty="0"/>
              <a:t>Текст заголовка</a:t>
            </a:r>
            <a:endParaRPr dirty="0"/>
          </a:p>
        </p:txBody>
      </p:sp>
      <p:grpSp>
        <p:nvGrpSpPr>
          <p:cNvPr id="224" name="Группа 223">
            <a:extLst>
              <a:ext uri="{FF2B5EF4-FFF2-40B4-BE49-F238E27FC236}">
                <a16:creationId xmlns:a16="http://schemas.microsoft.com/office/drawing/2014/main" id="{FFA4B8B0-5836-483A-9B70-44E6FD64E1FF}"/>
              </a:ext>
            </a:extLst>
          </p:cNvPr>
          <p:cNvGrpSpPr/>
          <p:nvPr userDrawn="1"/>
        </p:nvGrpSpPr>
        <p:grpSpPr>
          <a:xfrm>
            <a:off x="815432" y="2215365"/>
            <a:ext cx="4425066" cy="1303213"/>
            <a:chOff x="815432" y="2215365"/>
            <a:chExt cx="4425066" cy="1303213"/>
          </a:xfrm>
        </p:grpSpPr>
        <p:pic>
          <p:nvPicPr>
            <p:cNvPr id="59" name="logo VNIIM_final-06.png" descr="logo VNIIM_final-06.png">
              <a:extLst>
                <a:ext uri="{FF2B5EF4-FFF2-40B4-BE49-F238E27FC236}">
                  <a16:creationId xmlns:a16="http://schemas.microsoft.com/office/drawing/2014/main" id="{F329F2CD-D559-4F09-BBF0-5CC655575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47"/>
            <a:stretch/>
          </p:blipFill>
          <p:spPr bwMode="auto">
            <a:xfrm>
              <a:off x="815432" y="2215365"/>
              <a:ext cx="2001513" cy="1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FD0758B-688A-4225-A797-DAD048D9449A}"/>
                </a:ext>
              </a:extLst>
            </p:cNvPr>
            <p:cNvSpPr txBox="1"/>
            <p:nvPr userDrawn="1"/>
          </p:nvSpPr>
          <p:spPr>
            <a:xfrm>
              <a:off x="2730897" y="2497398"/>
              <a:ext cx="2509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endParaRPr lang="ru-RU" sz="1600" kern="1200" dirty="0">
                <a:solidFill>
                  <a:srgbClr val="004E6B"/>
                </a:solidFill>
                <a:effectLst/>
                <a:latin typeface="Circe Bold" panose="020B0602020203020203" pitchFamily="34" charset="-52"/>
                <a:ea typeface="+mn-ea"/>
                <a:cs typeface="+mn-cs"/>
              </a:endParaRPr>
            </a:p>
            <a:p>
              <a:pPr>
                <a:spcAft>
                  <a:spcPts val="0"/>
                </a:spcAft>
              </a:pPr>
              <a:r>
                <a:rPr lang="ru-RU" sz="1600" kern="1200" dirty="0">
                  <a:solidFill>
                    <a:srgbClr val="004E6B"/>
                  </a:solidFill>
                  <a:effectLst/>
                  <a:latin typeface="Circe Bold" panose="020B0602020203020203" pitchFamily="34" charset="-52"/>
                  <a:ea typeface="+mn-ea"/>
                  <a:cs typeface="+mn-cs"/>
                </a:rPr>
                <a:t>ФГУП «ВНИИМ </a:t>
              </a:r>
              <a:endPara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ru-RU" sz="1600" kern="1200" dirty="0">
                  <a:solidFill>
                    <a:srgbClr val="004E6B"/>
                  </a:solidFill>
                  <a:effectLst/>
                  <a:latin typeface="Circe Bold" panose="020B0602020203020203" pitchFamily="34" charset="-52"/>
                  <a:ea typeface="+mn-ea"/>
                  <a:cs typeface="+mn-cs"/>
                </a:rPr>
                <a:t>им. Д.И.Менделеева»</a:t>
              </a:r>
              <a:endParaRPr lang="ru-RU" sz="1600" b="0" dirty="0">
                <a:solidFill>
                  <a:srgbClr val="004E6B"/>
                </a:solidFill>
                <a:latin typeface="Circe" panose="020F0502020204030204" pitchFamily="34" charset="-52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38F85FD-2755-45E2-B189-7D5F8234C064}"/>
              </a:ext>
            </a:extLst>
          </p:cNvPr>
          <p:cNvSpPr txBox="1"/>
          <p:nvPr userDrawn="1"/>
        </p:nvSpPr>
        <p:spPr>
          <a:xfrm>
            <a:off x="9098752" y="6008464"/>
            <a:ext cx="214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kern="1200" dirty="0">
                <a:solidFill>
                  <a:schemeClr val="bg1"/>
                </a:solidFill>
                <a:effectLst/>
                <a:latin typeface="Circe Bold" panose="020B0602020203020203" pitchFamily="34" charset="-52"/>
                <a:ea typeface="+mn-ea"/>
                <a:cs typeface="+mn-cs"/>
              </a:rPr>
              <a:t>ФГУП «ВНИИМ 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kern="1200" dirty="0">
                <a:solidFill>
                  <a:schemeClr val="bg1"/>
                </a:solidFill>
                <a:effectLst/>
                <a:latin typeface="Circe Bold" panose="020B0602020203020203" pitchFamily="34" charset="-52"/>
                <a:ea typeface="+mn-ea"/>
                <a:cs typeface="+mn-cs"/>
              </a:rPr>
              <a:t>им. Д.И.Менделеева»</a:t>
            </a:r>
            <a:endParaRPr lang="ru-RU" sz="1800" b="0" dirty="0">
              <a:solidFill>
                <a:schemeClr val="bg1"/>
              </a:solidFill>
              <a:latin typeface="Circe" panose="020F0502020204030204" pitchFamily="34" charset="-52"/>
            </a:endParaRPr>
          </a:p>
        </p:txBody>
      </p:sp>
      <p:sp>
        <p:nvSpPr>
          <p:cNvPr id="71" name="Текст заголовка">
            <a:extLst>
              <a:ext uri="{FF2B5EF4-FFF2-40B4-BE49-F238E27FC236}">
                <a16:creationId xmlns:a16="http://schemas.microsoft.com/office/drawing/2014/main" id="{3AB44314-747D-4F5E-98B7-A14C64F7FD5D}"/>
              </a:ext>
            </a:extLst>
          </p:cNvPr>
          <p:cNvSpPr txBox="1">
            <a:spLocks/>
          </p:cNvSpPr>
          <p:nvPr userDrawn="1"/>
        </p:nvSpPr>
        <p:spPr>
          <a:xfrm>
            <a:off x="5653474" y="4881173"/>
            <a:ext cx="6275173" cy="7376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4E6B"/>
                </a:solidFill>
                <a:latin typeface="Circe" panose="020F0502020204030204" pitchFamily="34" charset="-52"/>
                <a:ea typeface="+mj-ea"/>
                <a:cs typeface="+mj-cs"/>
              </a:defRPr>
            </a:lvl1pPr>
          </a:lstStyle>
          <a:p>
            <a:endParaRPr lang="ru-RU" sz="2400" dirty="0">
              <a:latin typeface="Circe" panose="020F050202020403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87527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7CA7D0-90DE-4551-9584-7A0EFA793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326"/>
            <a:ext cx="10515600" cy="5575637"/>
          </a:xfrm>
        </p:spPr>
        <p:txBody>
          <a:bodyPr/>
          <a:lstStyle>
            <a:lvl1pPr>
              <a:defRPr>
                <a:latin typeface="Circe Light" panose="020B0402020203020203" pitchFamily="34" charset="-52"/>
              </a:defRPr>
            </a:lvl1pPr>
            <a:lvl2pPr>
              <a:defRPr>
                <a:latin typeface="Circe Light" panose="020B0402020203020203" pitchFamily="34" charset="-52"/>
              </a:defRPr>
            </a:lvl2pPr>
            <a:lvl3pPr>
              <a:defRPr>
                <a:latin typeface="Circe Light" panose="020B0402020203020203" pitchFamily="34" charset="-52"/>
              </a:defRPr>
            </a:lvl3pPr>
            <a:lvl4pPr>
              <a:defRPr>
                <a:latin typeface="Circe Light" panose="020B0402020203020203" pitchFamily="34" charset="-52"/>
              </a:defRPr>
            </a:lvl4pPr>
            <a:lvl5pPr>
              <a:defRPr>
                <a:latin typeface="Circe Light" panose="020B0402020203020203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73AB2-5FD8-4AAD-8E45-6B9A404F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irce" panose="020F0502020204030204" pitchFamily="34" charset="-52"/>
              </a:defRPr>
            </a:lvl1pPr>
          </a:lstStyle>
          <a:p>
            <a:pPr>
              <a:defRPr/>
            </a:pPr>
            <a:fld id="{B3633444-5837-4877-AC07-ACC363355DAE}" type="datetime1">
              <a:rPr lang="ru-RU" smtClean="0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3CED42-C24D-4E32-B0FC-10B7312E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irce" panose="020F0502020204030204" pitchFamily="34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B82A5-467C-4B0E-9DDD-D084603D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irce" panose="020F0502020204030204" pitchFamily="34" charset="-52"/>
              </a:defRPr>
            </a:lvl1pPr>
          </a:lstStyle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2" name="Группа 69">
            <a:extLst>
              <a:ext uri="{FF2B5EF4-FFF2-40B4-BE49-F238E27FC236}">
                <a16:creationId xmlns:a16="http://schemas.microsoft.com/office/drawing/2014/main" id="{15A814D4-9CF7-4379-9243-43646E0C67EF}"/>
              </a:ext>
            </a:extLst>
          </p:cNvPr>
          <p:cNvGrpSpPr/>
          <p:nvPr userDrawn="1"/>
        </p:nvGrpSpPr>
        <p:grpSpPr>
          <a:xfrm>
            <a:off x="1188976" y="6403911"/>
            <a:ext cx="9814048" cy="457574"/>
            <a:chOff x="0" y="0"/>
            <a:chExt cx="16167043" cy="753778"/>
          </a:xfrm>
          <a:solidFill>
            <a:srgbClr val="004E6B"/>
          </a:solidFill>
        </p:grpSpPr>
        <p:sp>
          <p:nvSpPr>
            <p:cNvPr id="63" name="bk object 17">
              <a:extLst>
                <a:ext uri="{FF2B5EF4-FFF2-40B4-BE49-F238E27FC236}">
                  <a16:creationId xmlns:a16="http://schemas.microsoft.com/office/drawing/2014/main" id="{2A8BE8FE-CED2-4E99-AF1C-0B694426E010}"/>
                </a:ext>
              </a:extLst>
            </p:cNvPr>
            <p:cNvSpPr/>
            <p:nvPr/>
          </p:nvSpPr>
          <p:spPr>
            <a:xfrm>
              <a:off x="14775181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64" name="bk object 18">
              <a:extLst>
                <a:ext uri="{FF2B5EF4-FFF2-40B4-BE49-F238E27FC236}">
                  <a16:creationId xmlns:a16="http://schemas.microsoft.com/office/drawing/2014/main" id="{7BF8FA5F-98D0-47A4-A9F6-3F1E9AEFE63B}"/>
                </a:ext>
              </a:extLst>
            </p:cNvPr>
            <p:cNvSpPr/>
            <p:nvPr/>
          </p:nvSpPr>
          <p:spPr>
            <a:xfrm>
              <a:off x="15096387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65" name="bk object 19">
              <a:extLst>
                <a:ext uri="{FF2B5EF4-FFF2-40B4-BE49-F238E27FC236}">
                  <a16:creationId xmlns:a16="http://schemas.microsoft.com/office/drawing/2014/main" id="{8465BDA5-CBC7-405D-AA6F-340062E4CFD0}"/>
                </a:ext>
              </a:extLst>
            </p:cNvPr>
            <p:cNvSpPr/>
            <p:nvPr/>
          </p:nvSpPr>
          <p:spPr>
            <a:xfrm>
              <a:off x="15417570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66" name="bk object 20">
              <a:extLst>
                <a:ext uri="{FF2B5EF4-FFF2-40B4-BE49-F238E27FC236}">
                  <a16:creationId xmlns:a16="http://schemas.microsoft.com/office/drawing/2014/main" id="{5C574728-6E85-414B-A4C2-8E58D3169D8E}"/>
                </a:ext>
              </a:extLst>
            </p:cNvPr>
            <p:cNvSpPr/>
            <p:nvPr/>
          </p:nvSpPr>
          <p:spPr>
            <a:xfrm>
              <a:off x="15738786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67" name="bk object 21">
              <a:extLst>
                <a:ext uri="{FF2B5EF4-FFF2-40B4-BE49-F238E27FC236}">
                  <a16:creationId xmlns:a16="http://schemas.microsoft.com/office/drawing/2014/main" id="{E2B3573D-4CA6-4D66-A5EC-D50F2A95B211}"/>
                </a:ext>
              </a:extLst>
            </p:cNvPr>
            <p:cNvSpPr/>
            <p:nvPr/>
          </p:nvSpPr>
          <p:spPr>
            <a:xfrm>
              <a:off x="16059980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68" name="bk object 22">
              <a:extLst>
                <a:ext uri="{FF2B5EF4-FFF2-40B4-BE49-F238E27FC236}">
                  <a16:creationId xmlns:a16="http://schemas.microsoft.com/office/drawing/2014/main" id="{AE6279C9-218D-4D57-B7F5-DAAF599873A5}"/>
                </a:ext>
              </a:extLst>
            </p:cNvPr>
            <p:cNvSpPr/>
            <p:nvPr/>
          </p:nvSpPr>
          <p:spPr>
            <a:xfrm>
              <a:off x="9635978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69" name="bk object 23">
              <a:extLst>
                <a:ext uri="{FF2B5EF4-FFF2-40B4-BE49-F238E27FC236}">
                  <a16:creationId xmlns:a16="http://schemas.microsoft.com/office/drawing/2014/main" id="{CCDD3290-A778-4862-8EBE-D1CACA656EF1}"/>
                </a:ext>
              </a:extLst>
            </p:cNvPr>
            <p:cNvSpPr/>
            <p:nvPr/>
          </p:nvSpPr>
          <p:spPr>
            <a:xfrm>
              <a:off x="9957182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70" name="bk object 24">
              <a:extLst>
                <a:ext uri="{FF2B5EF4-FFF2-40B4-BE49-F238E27FC236}">
                  <a16:creationId xmlns:a16="http://schemas.microsoft.com/office/drawing/2014/main" id="{34FEC433-58A9-4AE4-A1D8-05A2D38DF1A7}"/>
                </a:ext>
              </a:extLst>
            </p:cNvPr>
            <p:cNvSpPr/>
            <p:nvPr/>
          </p:nvSpPr>
          <p:spPr>
            <a:xfrm>
              <a:off x="10278377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71" name="bk object 25">
              <a:extLst>
                <a:ext uri="{FF2B5EF4-FFF2-40B4-BE49-F238E27FC236}">
                  <a16:creationId xmlns:a16="http://schemas.microsoft.com/office/drawing/2014/main" id="{15FAF0DF-693A-4C98-95C0-1C30D32000AC}"/>
                </a:ext>
              </a:extLst>
            </p:cNvPr>
            <p:cNvSpPr/>
            <p:nvPr/>
          </p:nvSpPr>
          <p:spPr>
            <a:xfrm>
              <a:off x="10599570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72" name="bk object 26">
              <a:extLst>
                <a:ext uri="{FF2B5EF4-FFF2-40B4-BE49-F238E27FC236}">
                  <a16:creationId xmlns:a16="http://schemas.microsoft.com/office/drawing/2014/main" id="{5D009F54-CDB0-4D6C-83C6-669412D19DF0}"/>
                </a:ext>
              </a:extLst>
            </p:cNvPr>
            <p:cNvSpPr/>
            <p:nvPr/>
          </p:nvSpPr>
          <p:spPr>
            <a:xfrm>
              <a:off x="10920765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73" name="bk object 27">
              <a:extLst>
                <a:ext uri="{FF2B5EF4-FFF2-40B4-BE49-F238E27FC236}">
                  <a16:creationId xmlns:a16="http://schemas.microsoft.com/office/drawing/2014/main" id="{D1AD6CBE-7F81-464B-B97D-7FEA2BE3401A}"/>
                </a:ext>
              </a:extLst>
            </p:cNvPr>
            <p:cNvSpPr/>
            <p:nvPr/>
          </p:nvSpPr>
          <p:spPr>
            <a:xfrm>
              <a:off x="11241981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74" name="bk object 28">
              <a:extLst>
                <a:ext uri="{FF2B5EF4-FFF2-40B4-BE49-F238E27FC236}">
                  <a16:creationId xmlns:a16="http://schemas.microsoft.com/office/drawing/2014/main" id="{BA9363E6-C713-4728-B7BE-FF576291DA92}"/>
                </a:ext>
              </a:extLst>
            </p:cNvPr>
            <p:cNvSpPr/>
            <p:nvPr/>
          </p:nvSpPr>
          <p:spPr>
            <a:xfrm>
              <a:off x="8029985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75" name="bk object 29">
              <a:extLst>
                <a:ext uri="{FF2B5EF4-FFF2-40B4-BE49-F238E27FC236}">
                  <a16:creationId xmlns:a16="http://schemas.microsoft.com/office/drawing/2014/main" id="{705666EE-35DC-49BA-882C-CE56DBC4C5F2}"/>
                </a:ext>
              </a:extLst>
            </p:cNvPr>
            <p:cNvSpPr/>
            <p:nvPr/>
          </p:nvSpPr>
          <p:spPr>
            <a:xfrm>
              <a:off x="8351179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76" name="bk object 30">
              <a:extLst>
                <a:ext uri="{FF2B5EF4-FFF2-40B4-BE49-F238E27FC236}">
                  <a16:creationId xmlns:a16="http://schemas.microsoft.com/office/drawing/2014/main" id="{5F7CF055-ECEE-4A61-A18E-367B7D2A8E51}"/>
                </a:ext>
              </a:extLst>
            </p:cNvPr>
            <p:cNvSpPr/>
            <p:nvPr/>
          </p:nvSpPr>
          <p:spPr>
            <a:xfrm>
              <a:off x="8672372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77" name="bk object 31">
              <a:extLst>
                <a:ext uri="{FF2B5EF4-FFF2-40B4-BE49-F238E27FC236}">
                  <a16:creationId xmlns:a16="http://schemas.microsoft.com/office/drawing/2014/main" id="{12961CBB-3C6E-4891-AA72-6EABB07D18CE}"/>
                </a:ext>
              </a:extLst>
            </p:cNvPr>
            <p:cNvSpPr/>
            <p:nvPr/>
          </p:nvSpPr>
          <p:spPr>
            <a:xfrm>
              <a:off x="8993589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78" name="bk object 32">
              <a:extLst>
                <a:ext uri="{FF2B5EF4-FFF2-40B4-BE49-F238E27FC236}">
                  <a16:creationId xmlns:a16="http://schemas.microsoft.com/office/drawing/2014/main" id="{6EAEE011-4149-405C-8759-FC7997ED0D90}"/>
                </a:ext>
              </a:extLst>
            </p:cNvPr>
            <p:cNvSpPr/>
            <p:nvPr/>
          </p:nvSpPr>
          <p:spPr>
            <a:xfrm>
              <a:off x="9314783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79" name="bk object 33">
              <a:extLst>
                <a:ext uri="{FF2B5EF4-FFF2-40B4-BE49-F238E27FC236}">
                  <a16:creationId xmlns:a16="http://schemas.microsoft.com/office/drawing/2014/main" id="{92CF6898-B583-4719-BA00-EA7EFCF22A44}"/>
                </a:ext>
              </a:extLst>
            </p:cNvPr>
            <p:cNvSpPr/>
            <p:nvPr/>
          </p:nvSpPr>
          <p:spPr>
            <a:xfrm>
              <a:off x="6423971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80" name="bk object 34">
              <a:extLst>
                <a:ext uri="{FF2B5EF4-FFF2-40B4-BE49-F238E27FC236}">
                  <a16:creationId xmlns:a16="http://schemas.microsoft.com/office/drawing/2014/main" id="{51B4E716-5655-4EF1-89AA-9B56A9576258}"/>
                </a:ext>
              </a:extLst>
            </p:cNvPr>
            <p:cNvSpPr/>
            <p:nvPr/>
          </p:nvSpPr>
          <p:spPr>
            <a:xfrm>
              <a:off x="6745186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81" name="bk object 35">
              <a:extLst>
                <a:ext uri="{FF2B5EF4-FFF2-40B4-BE49-F238E27FC236}">
                  <a16:creationId xmlns:a16="http://schemas.microsoft.com/office/drawing/2014/main" id="{961A943A-5186-4329-8704-CB703DCF4401}"/>
                </a:ext>
              </a:extLst>
            </p:cNvPr>
            <p:cNvSpPr/>
            <p:nvPr/>
          </p:nvSpPr>
          <p:spPr>
            <a:xfrm>
              <a:off x="7066381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82" name="bk object 36">
              <a:extLst>
                <a:ext uri="{FF2B5EF4-FFF2-40B4-BE49-F238E27FC236}">
                  <a16:creationId xmlns:a16="http://schemas.microsoft.com/office/drawing/2014/main" id="{7335B247-FABD-4179-8CAE-D4B5EAA254B4}"/>
                </a:ext>
              </a:extLst>
            </p:cNvPr>
            <p:cNvSpPr/>
            <p:nvPr/>
          </p:nvSpPr>
          <p:spPr>
            <a:xfrm>
              <a:off x="7387554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83" name="bk object 37">
              <a:extLst>
                <a:ext uri="{FF2B5EF4-FFF2-40B4-BE49-F238E27FC236}">
                  <a16:creationId xmlns:a16="http://schemas.microsoft.com/office/drawing/2014/main" id="{38451DA1-C0AE-402E-B206-35EFBB02B4CB}"/>
                </a:ext>
              </a:extLst>
            </p:cNvPr>
            <p:cNvSpPr/>
            <p:nvPr/>
          </p:nvSpPr>
          <p:spPr>
            <a:xfrm>
              <a:off x="7708790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84" name="bk object 38">
              <a:extLst>
                <a:ext uri="{FF2B5EF4-FFF2-40B4-BE49-F238E27FC236}">
                  <a16:creationId xmlns:a16="http://schemas.microsoft.com/office/drawing/2014/main" id="{B42ABDFC-069F-4B46-B84A-6753DCA34AFF}"/>
                </a:ext>
              </a:extLst>
            </p:cNvPr>
            <p:cNvSpPr/>
            <p:nvPr/>
          </p:nvSpPr>
          <p:spPr>
            <a:xfrm>
              <a:off x="4817978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85" name="bk object 39">
              <a:extLst>
                <a:ext uri="{FF2B5EF4-FFF2-40B4-BE49-F238E27FC236}">
                  <a16:creationId xmlns:a16="http://schemas.microsoft.com/office/drawing/2014/main" id="{62A329E3-CC96-4F53-9D2C-3588C3E66836}"/>
                </a:ext>
              </a:extLst>
            </p:cNvPr>
            <p:cNvSpPr/>
            <p:nvPr/>
          </p:nvSpPr>
          <p:spPr>
            <a:xfrm>
              <a:off x="5139172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86" name="bk object 40">
              <a:extLst>
                <a:ext uri="{FF2B5EF4-FFF2-40B4-BE49-F238E27FC236}">
                  <a16:creationId xmlns:a16="http://schemas.microsoft.com/office/drawing/2014/main" id="{65543A4E-BAFE-4D50-ACCE-19BA0A5D4562}"/>
                </a:ext>
              </a:extLst>
            </p:cNvPr>
            <p:cNvSpPr/>
            <p:nvPr/>
          </p:nvSpPr>
          <p:spPr>
            <a:xfrm>
              <a:off x="5460366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87" name="bk object 41">
              <a:extLst>
                <a:ext uri="{FF2B5EF4-FFF2-40B4-BE49-F238E27FC236}">
                  <a16:creationId xmlns:a16="http://schemas.microsoft.com/office/drawing/2014/main" id="{95BF227A-C708-4737-B516-898A86F5B3AB}"/>
                </a:ext>
              </a:extLst>
            </p:cNvPr>
            <p:cNvSpPr/>
            <p:nvPr/>
          </p:nvSpPr>
          <p:spPr>
            <a:xfrm>
              <a:off x="5781561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88" name="bk object 42">
              <a:extLst>
                <a:ext uri="{FF2B5EF4-FFF2-40B4-BE49-F238E27FC236}">
                  <a16:creationId xmlns:a16="http://schemas.microsoft.com/office/drawing/2014/main" id="{9C8B518B-9C34-44A3-B3F4-B11713FF718D}"/>
                </a:ext>
              </a:extLst>
            </p:cNvPr>
            <p:cNvSpPr/>
            <p:nvPr/>
          </p:nvSpPr>
          <p:spPr>
            <a:xfrm>
              <a:off x="6102777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89" name="bk object 43">
              <a:extLst>
                <a:ext uri="{FF2B5EF4-FFF2-40B4-BE49-F238E27FC236}">
                  <a16:creationId xmlns:a16="http://schemas.microsoft.com/office/drawing/2014/main" id="{54A473D7-7F19-42E1-A38A-F1047AF6812C}"/>
                </a:ext>
              </a:extLst>
            </p:cNvPr>
            <p:cNvSpPr/>
            <p:nvPr/>
          </p:nvSpPr>
          <p:spPr>
            <a:xfrm>
              <a:off x="3211985" y="432467"/>
              <a:ext cx="107065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90" name="bk object 44">
              <a:extLst>
                <a:ext uri="{FF2B5EF4-FFF2-40B4-BE49-F238E27FC236}">
                  <a16:creationId xmlns:a16="http://schemas.microsoft.com/office/drawing/2014/main" id="{A2918433-664C-43A6-8DB9-E58C8E998435}"/>
                </a:ext>
              </a:extLst>
            </p:cNvPr>
            <p:cNvSpPr/>
            <p:nvPr/>
          </p:nvSpPr>
          <p:spPr>
            <a:xfrm>
              <a:off x="3533179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91" name="bk object 45">
              <a:extLst>
                <a:ext uri="{FF2B5EF4-FFF2-40B4-BE49-F238E27FC236}">
                  <a16:creationId xmlns:a16="http://schemas.microsoft.com/office/drawing/2014/main" id="{E350B7DC-F762-4CFD-A4BF-15577068FDF0}"/>
                </a:ext>
              </a:extLst>
            </p:cNvPr>
            <p:cNvSpPr/>
            <p:nvPr/>
          </p:nvSpPr>
          <p:spPr>
            <a:xfrm>
              <a:off x="3854374" y="539533"/>
              <a:ext cx="107076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92" name="bk object 46">
              <a:extLst>
                <a:ext uri="{FF2B5EF4-FFF2-40B4-BE49-F238E27FC236}">
                  <a16:creationId xmlns:a16="http://schemas.microsoft.com/office/drawing/2014/main" id="{4BF05D62-B879-484E-8788-929D6D3BA159}"/>
                </a:ext>
              </a:extLst>
            </p:cNvPr>
            <p:cNvSpPr/>
            <p:nvPr/>
          </p:nvSpPr>
          <p:spPr>
            <a:xfrm>
              <a:off x="4175578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93" name="bk object 47">
              <a:extLst>
                <a:ext uri="{FF2B5EF4-FFF2-40B4-BE49-F238E27FC236}">
                  <a16:creationId xmlns:a16="http://schemas.microsoft.com/office/drawing/2014/main" id="{7C423FBD-EF72-4FC4-9059-4DDB412736B5}"/>
                </a:ext>
              </a:extLst>
            </p:cNvPr>
            <p:cNvSpPr/>
            <p:nvPr/>
          </p:nvSpPr>
          <p:spPr>
            <a:xfrm>
              <a:off x="4496784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94" name="bk object 48">
              <a:extLst>
                <a:ext uri="{FF2B5EF4-FFF2-40B4-BE49-F238E27FC236}">
                  <a16:creationId xmlns:a16="http://schemas.microsoft.com/office/drawing/2014/main" id="{62E35890-66EF-4161-9076-4311194E8C6D}"/>
                </a:ext>
              </a:extLst>
            </p:cNvPr>
            <p:cNvSpPr/>
            <p:nvPr/>
          </p:nvSpPr>
          <p:spPr>
            <a:xfrm>
              <a:off x="1605992" y="432467"/>
              <a:ext cx="107065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95" name="bk object 49">
              <a:extLst>
                <a:ext uri="{FF2B5EF4-FFF2-40B4-BE49-F238E27FC236}">
                  <a16:creationId xmlns:a16="http://schemas.microsoft.com/office/drawing/2014/main" id="{6C850991-9C91-4934-BBD0-B7F83FE68226}"/>
                </a:ext>
              </a:extLst>
            </p:cNvPr>
            <p:cNvSpPr/>
            <p:nvPr/>
          </p:nvSpPr>
          <p:spPr>
            <a:xfrm>
              <a:off x="1927186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96" name="bk object 50">
              <a:extLst>
                <a:ext uri="{FF2B5EF4-FFF2-40B4-BE49-F238E27FC236}">
                  <a16:creationId xmlns:a16="http://schemas.microsoft.com/office/drawing/2014/main" id="{9583BF23-C8B8-425D-97B6-EF4B0D5121C8}"/>
                </a:ext>
              </a:extLst>
            </p:cNvPr>
            <p:cNvSpPr/>
            <p:nvPr/>
          </p:nvSpPr>
          <p:spPr>
            <a:xfrm>
              <a:off x="2248381" y="539533"/>
              <a:ext cx="107076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97" name="bk object 51">
              <a:extLst>
                <a:ext uri="{FF2B5EF4-FFF2-40B4-BE49-F238E27FC236}">
                  <a16:creationId xmlns:a16="http://schemas.microsoft.com/office/drawing/2014/main" id="{1758C9F6-4CAB-47F4-9E99-D8CFC0F2B721}"/>
                </a:ext>
              </a:extLst>
            </p:cNvPr>
            <p:cNvSpPr/>
            <p:nvPr/>
          </p:nvSpPr>
          <p:spPr>
            <a:xfrm>
              <a:off x="2569586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98" name="bk object 52">
              <a:extLst>
                <a:ext uri="{FF2B5EF4-FFF2-40B4-BE49-F238E27FC236}">
                  <a16:creationId xmlns:a16="http://schemas.microsoft.com/office/drawing/2014/main" id="{54AFEDF2-E415-4C0E-A887-6B04AF5097B9}"/>
                </a:ext>
              </a:extLst>
            </p:cNvPr>
            <p:cNvSpPr/>
            <p:nvPr/>
          </p:nvSpPr>
          <p:spPr>
            <a:xfrm>
              <a:off x="2890791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99" name="bk object 53">
              <a:extLst>
                <a:ext uri="{FF2B5EF4-FFF2-40B4-BE49-F238E27FC236}">
                  <a16:creationId xmlns:a16="http://schemas.microsoft.com/office/drawing/2014/main" id="{8C7E4D2E-ACD3-4D14-9F09-F304C89CC1B4}"/>
                </a:ext>
              </a:extLst>
            </p:cNvPr>
            <p:cNvSpPr/>
            <p:nvPr/>
          </p:nvSpPr>
          <p:spPr>
            <a:xfrm>
              <a:off x="0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00" name="bk object 54">
              <a:extLst>
                <a:ext uri="{FF2B5EF4-FFF2-40B4-BE49-F238E27FC236}">
                  <a16:creationId xmlns:a16="http://schemas.microsoft.com/office/drawing/2014/main" id="{2ED96D5A-B033-4F34-BDB0-0D880EC297F3}"/>
                </a:ext>
              </a:extLst>
            </p:cNvPr>
            <p:cNvSpPr/>
            <p:nvPr/>
          </p:nvSpPr>
          <p:spPr>
            <a:xfrm>
              <a:off x="321172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01" name="bk object 55">
              <a:extLst>
                <a:ext uri="{FF2B5EF4-FFF2-40B4-BE49-F238E27FC236}">
                  <a16:creationId xmlns:a16="http://schemas.microsoft.com/office/drawing/2014/main" id="{E8B5657F-446E-460C-B502-4F672F983D05}"/>
                </a:ext>
              </a:extLst>
            </p:cNvPr>
            <p:cNvSpPr/>
            <p:nvPr/>
          </p:nvSpPr>
          <p:spPr>
            <a:xfrm>
              <a:off x="642367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02" name="bk object 56">
              <a:extLst>
                <a:ext uri="{FF2B5EF4-FFF2-40B4-BE49-F238E27FC236}">
                  <a16:creationId xmlns:a16="http://schemas.microsoft.com/office/drawing/2014/main" id="{60E8CC1E-679F-4323-A417-7291D3336342}"/>
                </a:ext>
              </a:extLst>
            </p:cNvPr>
            <p:cNvSpPr/>
            <p:nvPr/>
          </p:nvSpPr>
          <p:spPr>
            <a:xfrm>
              <a:off x="963593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03" name="bk object 57">
              <a:extLst>
                <a:ext uri="{FF2B5EF4-FFF2-40B4-BE49-F238E27FC236}">
                  <a16:creationId xmlns:a16="http://schemas.microsoft.com/office/drawing/2014/main" id="{328EA725-D245-41BE-95B7-31778B93C11A}"/>
                </a:ext>
              </a:extLst>
            </p:cNvPr>
            <p:cNvSpPr/>
            <p:nvPr/>
          </p:nvSpPr>
          <p:spPr>
            <a:xfrm>
              <a:off x="1284798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04" name="bk object 58">
              <a:extLst>
                <a:ext uri="{FF2B5EF4-FFF2-40B4-BE49-F238E27FC236}">
                  <a16:creationId xmlns:a16="http://schemas.microsoft.com/office/drawing/2014/main" id="{96A36787-CC70-4B68-BEA9-D19ACA26D431}"/>
                </a:ext>
              </a:extLst>
            </p:cNvPr>
            <p:cNvSpPr/>
            <p:nvPr/>
          </p:nvSpPr>
          <p:spPr>
            <a:xfrm>
              <a:off x="11563174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05" name="bk object 59">
              <a:extLst>
                <a:ext uri="{FF2B5EF4-FFF2-40B4-BE49-F238E27FC236}">
                  <a16:creationId xmlns:a16="http://schemas.microsoft.com/office/drawing/2014/main" id="{365CE5BE-6F67-4C6F-A804-6041D35B1F21}"/>
                </a:ext>
              </a:extLst>
            </p:cNvPr>
            <p:cNvSpPr/>
            <p:nvPr/>
          </p:nvSpPr>
          <p:spPr>
            <a:xfrm>
              <a:off x="11884369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06" name="bk object 60">
              <a:extLst>
                <a:ext uri="{FF2B5EF4-FFF2-40B4-BE49-F238E27FC236}">
                  <a16:creationId xmlns:a16="http://schemas.microsoft.com/office/drawing/2014/main" id="{7149F925-A4FC-4EE6-A636-FD9E5D718B50}"/>
                </a:ext>
              </a:extLst>
            </p:cNvPr>
            <p:cNvSpPr/>
            <p:nvPr/>
          </p:nvSpPr>
          <p:spPr>
            <a:xfrm>
              <a:off x="12205575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07" name="bk object 61">
              <a:extLst>
                <a:ext uri="{FF2B5EF4-FFF2-40B4-BE49-F238E27FC236}">
                  <a16:creationId xmlns:a16="http://schemas.microsoft.com/office/drawing/2014/main" id="{F02C769C-89D9-4F4A-A250-A5B450B7C26A}"/>
                </a:ext>
              </a:extLst>
            </p:cNvPr>
            <p:cNvSpPr/>
            <p:nvPr/>
          </p:nvSpPr>
          <p:spPr>
            <a:xfrm>
              <a:off x="12526757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08" name="Rectangle 139">
              <a:extLst>
                <a:ext uri="{FF2B5EF4-FFF2-40B4-BE49-F238E27FC236}">
                  <a16:creationId xmlns:a16="http://schemas.microsoft.com/office/drawing/2014/main" id="{B1A04EE6-7CB9-490E-82CF-C4A84936B94B}"/>
                </a:ext>
              </a:extLst>
            </p:cNvPr>
            <p:cNvSpPr/>
            <p:nvPr/>
          </p:nvSpPr>
          <p:spPr>
            <a:xfrm>
              <a:off x="12826047" y="3433"/>
              <a:ext cx="109890" cy="75034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09" name="Rectangle 140">
              <a:extLst>
                <a:ext uri="{FF2B5EF4-FFF2-40B4-BE49-F238E27FC236}">
                  <a16:creationId xmlns:a16="http://schemas.microsoft.com/office/drawing/2014/main" id="{6DF2BF44-98B9-45D8-8CCB-852A6915CF9E}"/>
                </a:ext>
              </a:extLst>
            </p:cNvPr>
            <p:cNvSpPr/>
            <p:nvPr/>
          </p:nvSpPr>
          <p:spPr>
            <a:xfrm>
              <a:off x="13148848" y="540866"/>
              <a:ext cx="106456" cy="21291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10" name="Rectangle 141">
              <a:extLst>
                <a:ext uri="{FF2B5EF4-FFF2-40B4-BE49-F238E27FC236}">
                  <a16:creationId xmlns:a16="http://schemas.microsoft.com/office/drawing/2014/main" id="{F046D8D3-8CDF-47CB-96CD-9FB34D7DA9C2}"/>
                </a:ext>
              </a:extLst>
            </p:cNvPr>
            <p:cNvSpPr/>
            <p:nvPr/>
          </p:nvSpPr>
          <p:spPr>
            <a:xfrm>
              <a:off x="13468218" y="540866"/>
              <a:ext cx="109890" cy="21291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11" name="Rectangle 142">
              <a:extLst>
                <a:ext uri="{FF2B5EF4-FFF2-40B4-BE49-F238E27FC236}">
                  <a16:creationId xmlns:a16="http://schemas.microsoft.com/office/drawing/2014/main" id="{06C48D1E-B352-4EEF-AFCA-3FEDF42373E8}"/>
                </a:ext>
              </a:extLst>
            </p:cNvPr>
            <p:cNvSpPr/>
            <p:nvPr/>
          </p:nvSpPr>
          <p:spPr>
            <a:xfrm>
              <a:off x="13791020" y="540866"/>
              <a:ext cx="106456" cy="21291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12" name="Rectangle 143">
              <a:extLst>
                <a:ext uri="{FF2B5EF4-FFF2-40B4-BE49-F238E27FC236}">
                  <a16:creationId xmlns:a16="http://schemas.microsoft.com/office/drawing/2014/main" id="{FDD8A7D4-CC57-41A6-90C0-1036B4FC553F}"/>
                </a:ext>
              </a:extLst>
            </p:cNvPr>
            <p:cNvSpPr/>
            <p:nvPr/>
          </p:nvSpPr>
          <p:spPr>
            <a:xfrm>
              <a:off x="14113822" y="540866"/>
              <a:ext cx="106456" cy="21291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13" name="Freeform 144">
              <a:extLst>
                <a:ext uri="{FF2B5EF4-FFF2-40B4-BE49-F238E27FC236}">
                  <a16:creationId xmlns:a16="http://schemas.microsoft.com/office/drawing/2014/main" id="{B0019DC9-590E-4DAF-AA81-4FC9A7506B22}"/>
                </a:ext>
              </a:extLst>
            </p:cNvPr>
            <p:cNvSpPr/>
            <p:nvPr/>
          </p:nvSpPr>
          <p:spPr>
            <a:xfrm>
              <a:off x="14003931" y="3433"/>
              <a:ext cx="322803" cy="43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35"/>
                  </a:lnTo>
                  <a:lnTo>
                    <a:pt x="7353" y="5335"/>
                  </a:lnTo>
                  <a:lnTo>
                    <a:pt x="7353" y="21600"/>
                  </a:lnTo>
                  <a:lnTo>
                    <a:pt x="14477" y="21600"/>
                  </a:lnTo>
                  <a:lnTo>
                    <a:pt x="14477" y="5335"/>
                  </a:lnTo>
                  <a:lnTo>
                    <a:pt x="21600" y="5335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14" name="Rectangle 145">
              <a:extLst>
                <a:ext uri="{FF2B5EF4-FFF2-40B4-BE49-F238E27FC236}">
                  <a16:creationId xmlns:a16="http://schemas.microsoft.com/office/drawing/2014/main" id="{D2AB99C2-6D09-4F99-BDCB-AD6117C5ED13}"/>
                </a:ext>
              </a:extLst>
            </p:cNvPr>
            <p:cNvSpPr/>
            <p:nvPr/>
          </p:nvSpPr>
          <p:spPr>
            <a:xfrm>
              <a:off x="14433190" y="3433"/>
              <a:ext cx="106456" cy="75034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15" name="Freeform 146">
              <a:extLst>
                <a:ext uri="{FF2B5EF4-FFF2-40B4-BE49-F238E27FC236}">
                  <a16:creationId xmlns:a16="http://schemas.microsoft.com/office/drawing/2014/main" id="{967C3015-792D-478B-902C-18AEC1506188}"/>
                </a:ext>
              </a:extLst>
            </p:cNvPr>
            <p:cNvSpPr/>
            <p:nvPr/>
          </p:nvSpPr>
          <p:spPr>
            <a:xfrm>
              <a:off x="13148848" y="3433"/>
              <a:ext cx="319369" cy="43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10671"/>
                  </a:moveTo>
                  <a:lnTo>
                    <a:pt x="7200" y="10671"/>
                  </a:lnTo>
                  <a:lnTo>
                    <a:pt x="7200" y="5335"/>
                  </a:lnTo>
                  <a:lnTo>
                    <a:pt x="11613" y="5335"/>
                  </a:lnTo>
                  <a:lnTo>
                    <a:pt x="12310" y="5508"/>
                  </a:lnTo>
                  <a:lnTo>
                    <a:pt x="13471" y="6196"/>
                  </a:lnTo>
                  <a:lnTo>
                    <a:pt x="14168" y="7057"/>
                  </a:lnTo>
                  <a:lnTo>
                    <a:pt x="14400" y="7401"/>
                  </a:lnTo>
                  <a:lnTo>
                    <a:pt x="14400" y="8606"/>
                  </a:lnTo>
                  <a:lnTo>
                    <a:pt x="14168" y="9122"/>
                  </a:lnTo>
                  <a:lnTo>
                    <a:pt x="13471" y="9982"/>
                  </a:lnTo>
                  <a:lnTo>
                    <a:pt x="12310" y="10499"/>
                  </a:lnTo>
                  <a:lnTo>
                    <a:pt x="11613" y="10671"/>
                  </a:lnTo>
                  <a:lnTo>
                    <a:pt x="10916" y="10671"/>
                  </a:lnTo>
                  <a:close/>
                  <a:moveTo>
                    <a:pt x="1091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7200" y="21600"/>
                  </a:lnTo>
                  <a:lnTo>
                    <a:pt x="7200" y="16006"/>
                  </a:lnTo>
                  <a:lnTo>
                    <a:pt x="10916" y="16006"/>
                  </a:lnTo>
                  <a:lnTo>
                    <a:pt x="13006" y="15834"/>
                  </a:lnTo>
                  <a:lnTo>
                    <a:pt x="15097" y="15490"/>
                  </a:lnTo>
                  <a:lnTo>
                    <a:pt x="16955" y="14629"/>
                  </a:lnTo>
                  <a:lnTo>
                    <a:pt x="18581" y="13769"/>
                  </a:lnTo>
                  <a:lnTo>
                    <a:pt x="19974" y="12564"/>
                  </a:lnTo>
                  <a:lnTo>
                    <a:pt x="20903" y="11187"/>
                  </a:lnTo>
                  <a:lnTo>
                    <a:pt x="21600" y="9638"/>
                  </a:lnTo>
                  <a:lnTo>
                    <a:pt x="21600" y="6368"/>
                  </a:lnTo>
                  <a:lnTo>
                    <a:pt x="20903" y="4819"/>
                  </a:lnTo>
                  <a:lnTo>
                    <a:pt x="19974" y="3614"/>
                  </a:lnTo>
                  <a:lnTo>
                    <a:pt x="18581" y="2410"/>
                  </a:lnTo>
                  <a:lnTo>
                    <a:pt x="16955" y="1377"/>
                  </a:lnTo>
                  <a:lnTo>
                    <a:pt x="15097" y="688"/>
                  </a:lnTo>
                  <a:lnTo>
                    <a:pt x="13006" y="172"/>
                  </a:lnTo>
                  <a:lnTo>
                    <a:pt x="1091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16" name="Freeform 149">
              <a:extLst>
                <a:ext uri="{FF2B5EF4-FFF2-40B4-BE49-F238E27FC236}">
                  <a16:creationId xmlns:a16="http://schemas.microsoft.com/office/drawing/2014/main" id="{43A0BD81-745D-4D53-9AB7-DB88127477E0}"/>
                </a:ext>
              </a:extLst>
            </p:cNvPr>
            <p:cNvSpPr/>
            <p:nvPr/>
          </p:nvSpPr>
          <p:spPr>
            <a:xfrm>
              <a:off x="13547201" y="0"/>
              <a:ext cx="367445" cy="43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6" y="21600"/>
                  </a:moveTo>
                  <a:lnTo>
                    <a:pt x="10093" y="21429"/>
                  </a:lnTo>
                  <a:lnTo>
                    <a:pt x="7873" y="20746"/>
                  </a:lnTo>
                  <a:lnTo>
                    <a:pt x="6662" y="20405"/>
                  </a:lnTo>
                  <a:lnTo>
                    <a:pt x="5652" y="19892"/>
                  </a:lnTo>
                  <a:lnTo>
                    <a:pt x="4643" y="19124"/>
                  </a:lnTo>
                  <a:lnTo>
                    <a:pt x="2826" y="17587"/>
                  </a:lnTo>
                  <a:lnTo>
                    <a:pt x="2019" y="16734"/>
                  </a:lnTo>
                  <a:lnTo>
                    <a:pt x="1413" y="15880"/>
                  </a:lnTo>
                  <a:lnTo>
                    <a:pt x="807" y="14855"/>
                  </a:lnTo>
                  <a:lnTo>
                    <a:pt x="404" y="13831"/>
                  </a:lnTo>
                  <a:lnTo>
                    <a:pt x="0" y="11782"/>
                  </a:lnTo>
                  <a:lnTo>
                    <a:pt x="0" y="9733"/>
                  </a:lnTo>
                  <a:lnTo>
                    <a:pt x="404" y="7684"/>
                  </a:lnTo>
                  <a:lnTo>
                    <a:pt x="807" y="6659"/>
                  </a:lnTo>
                  <a:lnTo>
                    <a:pt x="1413" y="5635"/>
                  </a:lnTo>
                  <a:lnTo>
                    <a:pt x="2019" y="4781"/>
                  </a:lnTo>
                  <a:lnTo>
                    <a:pt x="2826" y="3927"/>
                  </a:lnTo>
                  <a:lnTo>
                    <a:pt x="4643" y="2391"/>
                  </a:lnTo>
                  <a:lnTo>
                    <a:pt x="5652" y="1878"/>
                  </a:lnTo>
                  <a:lnTo>
                    <a:pt x="6662" y="1195"/>
                  </a:lnTo>
                  <a:lnTo>
                    <a:pt x="7873" y="854"/>
                  </a:lnTo>
                  <a:lnTo>
                    <a:pt x="10093" y="171"/>
                  </a:lnTo>
                  <a:lnTo>
                    <a:pt x="12516" y="0"/>
                  </a:lnTo>
                  <a:lnTo>
                    <a:pt x="14938" y="171"/>
                  </a:lnTo>
                  <a:lnTo>
                    <a:pt x="18572" y="1195"/>
                  </a:lnTo>
                  <a:lnTo>
                    <a:pt x="19581" y="1878"/>
                  </a:lnTo>
                  <a:lnTo>
                    <a:pt x="20591" y="2391"/>
                  </a:lnTo>
                  <a:lnTo>
                    <a:pt x="21600" y="3244"/>
                  </a:lnTo>
                  <a:lnTo>
                    <a:pt x="17159" y="7001"/>
                  </a:lnTo>
                  <a:lnTo>
                    <a:pt x="16150" y="6318"/>
                  </a:lnTo>
                  <a:lnTo>
                    <a:pt x="14938" y="5806"/>
                  </a:lnTo>
                  <a:lnTo>
                    <a:pt x="13727" y="5464"/>
                  </a:lnTo>
                  <a:lnTo>
                    <a:pt x="12516" y="5293"/>
                  </a:lnTo>
                  <a:lnTo>
                    <a:pt x="11305" y="5464"/>
                  </a:lnTo>
                  <a:lnTo>
                    <a:pt x="10093" y="5806"/>
                  </a:lnTo>
                  <a:lnTo>
                    <a:pt x="9084" y="6318"/>
                  </a:lnTo>
                  <a:lnTo>
                    <a:pt x="8075" y="7001"/>
                  </a:lnTo>
                  <a:lnTo>
                    <a:pt x="7267" y="7855"/>
                  </a:lnTo>
                  <a:lnTo>
                    <a:pt x="6662" y="8708"/>
                  </a:lnTo>
                  <a:lnTo>
                    <a:pt x="6258" y="9733"/>
                  </a:lnTo>
                  <a:lnTo>
                    <a:pt x="6258" y="11782"/>
                  </a:lnTo>
                  <a:lnTo>
                    <a:pt x="6662" y="12806"/>
                  </a:lnTo>
                  <a:lnTo>
                    <a:pt x="7267" y="13831"/>
                  </a:lnTo>
                  <a:lnTo>
                    <a:pt x="8075" y="14514"/>
                  </a:lnTo>
                  <a:lnTo>
                    <a:pt x="9084" y="15197"/>
                  </a:lnTo>
                  <a:lnTo>
                    <a:pt x="10093" y="15709"/>
                  </a:lnTo>
                  <a:lnTo>
                    <a:pt x="11305" y="16051"/>
                  </a:lnTo>
                  <a:lnTo>
                    <a:pt x="12516" y="16221"/>
                  </a:lnTo>
                  <a:lnTo>
                    <a:pt x="13727" y="16051"/>
                  </a:lnTo>
                  <a:lnTo>
                    <a:pt x="14938" y="15709"/>
                  </a:lnTo>
                  <a:lnTo>
                    <a:pt x="16150" y="15197"/>
                  </a:lnTo>
                  <a:lnTo>
                    <a:pt x="17159" y="14514"/>
                  </a:lnTo>
                  <a:lnTo>
                    <a:pt x="21600" y="18270"/>
                  </a:lnTo>
                  <a:lnTo>
                    <a:pt x="20591" y="19124"/>
                  </a:lnTo>
                  <a:lnTo>
                    <a:pt x="19581" y="19892"/>
                  </a:lnTo>
                  <a:lnTo>
                    <a:pt x="18572" y="20405"/>
                  </a:lnTo>
                  <a:lnTo>
                    <a:pt x="14938" y="21429"/>
                  </a:lnTo>
                  <a:lnTo>
                    <a:pt x="12516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5C85116-C26E-9D67-D24B-426932225AE1}"/>
              </a:ext>
            </a:extLst>
          </p:cNvPr>
          <p:cNvSpPr txBox="1">
            <a:spLocks/>
          </p:cNvSpPr>
          <p:nvPr userDrawn="1"/>
        </p:nvSpPr>
        <p:spPr>
          <a:xfrm>
            <a:off x="838200" y="18864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E6B"/>
                </a:solidFill>
                <a:latin typeface="Circe Bold" panose="020B0602020203020203" pitchFamily="34" charset="-52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1B3A0DB-D5D4-0BC3-048C-799F0413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464801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8340650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DEF16-6A62-4182-B773-78D2146C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365125"/>
          </a:xfrm>
        </p:spPr>
        <p:txBody>
          <a:bodyPr>
            <a:noAutofit/>
          </a:bodyPr>
          <a:lstStyle>
            <a:lvl1pPr>
              <a:defRPr sz="2800"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4DCBBA-61A8-46C0-8BFA-F807B29F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irce" panose="020F0502020204030204" pitchFamily="34" charset="-52"/>
              </a:defRPr>
            </a:lvl1pPr>
          </a:lstStyle>
          <a:p>
            <a:pPr>
              <a:defRPr/>
            </a:pPr>
            <a:fld id="{E6B75AD4-D851-437D-A202-75AEB6FFBE4B}" type="datetime1">
              <a:rPr lang="ru-RU" smtClean="0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A1AFBD-CCA5-44CF-8E93-CA61D755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irce" panose="020F0502020204030204" pitchFamily="34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8E2432-6A31-4133-BD89-87B62C1E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irce" panose="020F0502020204030204" pitchFamily="34" charset="-52"/>
              </a:defRPr>
            </a:lvl1pPr>
          </a:lstStyle>
          <a:p>
            <a:pPr>
              <a:defRPr/>
            </a:pPr>
            <a:fld id="{1E56529A-E964-4A93-88B9-EA17EA7DBF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" name="Группа 69">
            <a:extLst>
              <a:ext uri="{FF2B5EF4-FFF2-40B4-BE49-F238E27FC236}">
                <a16:creationId xmlns:a16="http://schemas.microsoft.com/office/drawing/2014/main" id="{87104F06-2A1C-4B38-8677-EEC1445D2CD3}"/>
              </a:ext>
            </a:extLst>
          </p:cNvPr>
          <p:cNvGrpSpPr/>
          <p:nvPr userDrawn="1"/>
        </p:nvGrpSpPr>
        <p:grpSpPr>
          <a:xfrm>
            <a:off x="1188976" y="6403911"/>
            <a:ext cx="9814048" cy="457574"/>
            <a:chOff x="0" y="0"/>
            <a:chExt cx="16167043" cy="753778"/>
          </a:xfrm>
          <a:solidFill>
            <a:srgbClr val="004E6B"/>
          </a:solidFill>
        </p:grpSpPr>
        <p:sp>
          <p:nvSpPr>
            <p:cNvPr id="7" name="bk object 17">
              <a:extLst>
                <a:ext uri="{FF2B5EF4-FFF2-40B4-BE49-F238E27FC236}">
                  <a16:creationId xmlns:a16="http://schemas.microsoft.com/office/drawing/2014/main" id="{E6575C8C-D3AE-4220-823F-23C0F5DB0A4C}"/>
                </a:ext>
              </a:extLst>
            </p:cNvPr>
            <p:cNvSpPr/>
            <p:nvPr/>
          </p:nvSpPr>
          <p:spPr>
            <a:xfrm>
              <a:off x="14775181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8" name="bk object 18">
              <a:extLst>
                <a:ext uri="{FF2B5EF4-FFF2-40B4-BE49-F238E27FC236}">
                  <a16:creationId xmlns:a16="http://schemas.microsoft.com/office/drawing/2014/main" id="{E2006577-5FB7-431B-8D27-2942ABEBF9A4}"/>
                </a:ext>
              </a:extLst>
            </p:cNvPr>
            <p:cNvSpPr/>
            <p:nvPr/>
          </p:nvSpPr>
          <p:spPr>
            <a:xfrm>
              <a:off x="15096387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9" name="bk object 19">
              <a:extLst>
                <a:ext uri="{FF2B5EF4-FFF2-40B4-BE49-F238E27FC236}">
                  <a16:creationId xmlns:a16="http://schemas.microsoft.com/office/drawing/2014/main" id="{8B68CB1E-59E9-403E-B002-8EF9635743D1}"/>
                </a:ext>
              </a:extLst>
            </p:cNvPr>
            <p:cNvSpPr/>
            <p:nvPr/>
          </p:nvSpPr>
          <p:spPr>
            <a:xfrm>
              <a:off x="15417570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0" name="bk object 20">
              <a:extLst>
                <a:ext uri="{FF2B5EF4-FFF2-40B4-BE49-F238E27FC236}">
                  <a16:creationId xmlns:a16="http://schemas.microsoft.com/office/drawing/2014/main" id="{8914A1A6-013B-4BA3-B8B0-3497EA8A6C09}"/>
                </a:ext>
              </a:extLst>
            </p:cNvPr>
            <p:cNvSpPr/>
            <p:nvPr/>
          </p:nvSpPr>
          <p:spPr>
            <a:xfrm>
              <a:off x="15738786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1" name="bk object 21">
              <a:extLst>
                <a:ext uri="{FF2B5EF4-FFF2-40B4-BE49-F238E27FC236}">
                  <a16:creationId xmlns:a16="http://schemas.microsoft.com/office/drawing/2014/main" id="{AD61ECF7-5331-431D-9A02-70828983C3BE}"/>
                </a:ext>
              </a:extLst>
            </p:cNvPr>
            <p:cNvSpPr/>
            <p:nvPr/>
          </p:nvSpPr>
          <p:spPr>
            <a:xfrm>
              <a:off x="16059980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2" name="bk object 22">
              <a:extLst>
                <a:ext uri="{FF2B5EF4-FFF2-40B4-BE49-F238E27FC236}">
                  <a16:creationId xmlns:a16="http://schemas.microsoft.com/office/drawing/2014/main" id="{B41CC8F3-E1E3-4C57-A53F-5C22BFD2FEC0}"/>
                </a:ext>
              </a:extLst>
            </p:cNvPr>
            <p:cNvSpPr/>
            <p:nvPr/>
          </p:nvSpPr>
          <p:spPr>
            <a:xfrm>
              <a:off x="9635978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3" name="bk object 23">
              <a:extLst>
                <a:ext uri="{FF2B5EF4-FFF2-40B4-BE49-F238E27FC236}">
                  <a16:creationId xmlns:a16="http://schemas.microsoft.com/office/drawing/2014/main" id="{7E4B1E55-A04D-4DFE-8619-D31C520F4D5E}"/>
                </a:ext>
              </a:extLst>
            </p:cNvPr>
            <p:cNvSpPr/>
            <p:nvPr/>
          </p:nvSpPr>
          <p:spPr>
            <a:xfrm>
              <a:off x="9957182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4" name="bk object 24">
              <a:extLst>
                <a:ext uri="{FF2B5EF4-FFF2-40B4-BE49-F238E27FC236}">
                  <a16:creationId xmlns:a16="http://schemas.microsoft.com/office/drawing/2014/main" id="{932EFDD8-1AE6-4610-B169-9E3044720FEB}"/>
                </a:ext>
              </a:extLst>
            </p:cNvPr>
            <p:cNvSpPr/>
            <p:nvPr/>
          </p:nvSpPr>
          <p:spPr>
            <a:xfrm>
              <a:off x="10278377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5" name="bk object 25">
              <a:extLst>
                <a:ext uri="{FF2B5EF4-FFF2-40B4-BE49-F238E27FC236}">
                  <a16:creationId xmlns:a16="http://schemas.microsoft.com/office/drawing/2014/main" id="{A9E9CF0A-5A0C-4EAA-9BA2-0F553E070ED6}"/>
                </a:ext>
              </a:extLst>
            </p:cNvPr>
            <p:cNvSpPr/>
            <p:nvPr/>
          </p:nvSpPr>
          <p:spPr>
            <a:xfrm>
              <a:off x="10599570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6" name="bk object 26">
              <a:extLst>
                <a:ext uri="{FF2B5EF4-FFF2-40B4-BE49-F238E27FC236}">
                  <a16:creationId xmlns:a16="http://schemas.microsoft.com/office/drawing/2014/main" id="{99B8017B-6921-47B7-8E4C-97C20F741298}"/>
                </a:ext>
              </a:extLst>
            </p:cNvPr>
            <p:cNvSpPr/>
            <p:nvPr/>
          </p:nvSpPr>
          <p:spPr>
            <a:xfrm>
              <a:off x="10920765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7" name="bk object 27">
              <a:extLst>
                <a:ext uri="{FF2B5EF4-FFF2-40B4-BE49-F238E27FC236}">
                  <a16:creationId xmlns:a16="http://schemas.microsoft.com/office/drawing/2014/main" id="{3F70BD0F-AFDD-4D2D-94AA-912127526413}"/>
                </a:ext>
              </a:extLst>
            </p:cNvPr>
            <p:cNvSpPr/>
            <p:nvPr/>
          </p:nvSpPr>
          <p:spPr>
            <a:xfrm>
              <a:off x="11241981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8" name="bk object 28">
              <a:extLst>
                <a:ext uri="{FF2B5EF4-FFF2-40B4-BE49-F238E27FC236}">
                  <a16:creationId xmlns:a16="http://schemas.microsoft.com/office/drawing/2014/main" id="{BA2E11D3-9A21-49FB-ABE0-1A235B004E6C}"/>
                </a:ext>
              </a:extLst>
            </p:cNvPr>
            <p:cNvSpPr/>
            <p:nvPr/>
          </p:nvSpPr>
          <p:spPr>
            <a:xfrm>
              <a:off x="8029985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9" name="bk object 29">
              <a:extLst>
                <a:ext uri="{FF2B5EF4-FFF2-40B4-BE49-F238E27FC236}">
                  <a16:creationId xmlns:a16="http://schemas.microsoft.com/office/drawing/2014/main" id="{F8B44C8D-0F23-41D0-A9D7-88810C7A5C20}"/>
                </a:ext>
              </a:extLst>
            </p:cNvPr>
            <p:cNvSpPr/>
            <p:nvPr/>
          </p:nvSpPr>
          <p:spPr>
            <a:xfrm>
              <a:off x="8351179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0" name="bk object 30">
              <a:extLst>
                <a:ext uri="{FF2B5EF4-FFF2-40B4-BE49-F238E27FC236}">
                  <a16:creationId xmlns:a16="http://schemas.microsoft.com/office/drawing/2014/main" id="{A3928F41-E997-4547-95C8-BB46B75AB266}"/>
                </a:ext>
              </a:extLst>
            </p:cNvPr>
            <p:cNvSpPr/>
            <p:nvPr/>
          </p:nvSpPr>
          <p:spPr>
            <a:xfrm>
              <a:off x="8672372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1" name="bk object 31">
              <a:extLst>
                <a:ext uri="{FF2B5EF4-FFF2-40B4-BE49-F238E27FC236}">
                  <a16:creationId xmlns:a16="http://schemas.microsoft.com/office/drawing/2014/main" id="{DB4F6EDF-3904-419F-8DDF-B9F470498F4E}"/>
                </a:ext>
              </a:extLst>
            </p:cNvPr>
            <p:cNvSpPr/>
            <p:nvPr/>
          </p:nvSpPr>
          <p:spPr>
            <a:xfrm>
              <a:off x="8993589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2" name="bk object 32">
              <a:extLst>
                <a:ext uri="{FF2B5EF4-FFF2-40B4-BE49-F238E27FC236}">
                  <a16:creationId xmlns:a16="http://schemas.microsoft.com/office/drawing/2014/main" id="{5F0ACAAF-92AC-4207-8FCF-7C670A3E3D6A}"/>
                </a:ext>
              </a:extLst>
            </p:cNvPr>
            <p:cNvSpPr/>
            <p:nvPr/>
          </p:nvSpPr>
          <p:spPr>
            <a:xfrm>
              <a:off x="9314783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3" name="bk object 33">
              <a:extLst>
                <a:ext uri="{FF2B5EF4-FFF2-40B4-BE49-F238E27FC236}">
                  <a16:creationId xmlns:a16="http://schemas.microsoft.com/office/drawing/2014/main" id="{13ABA04A-DB31-4BB2-A40C-41CF9EFBAADD}"/>
                </a:ext>
              </a:extLst>
            </p:cNvPr>
            <p:cNvSpPr/>
            <p:nvPr/>
          </p:nvSpPr>
          <p:spPr>
            <a:xfrm>
              <a:off x="6423971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4" name="bk object 34">
              <a:extLst>
                <a:ext uri="{FF2B5EF4-FFF2-40B4-BE49-F238E27FC236}">
                  <a16:creationId xmlns:a16="http://schemas.microsoft.com/office/drawing/2014/main" id="{2FE3D135-B482-4A84-8844-EBF001FFFBFD}"/>
                </a:ext>
              </a:extLst>
            </p:cNvPr>
            <p:cNvSpPr/>
            <p:nvPr/>
          </p:nvSpPr>
          <p:spPr>
            <a:xfrm>
              <a:off x="6745186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5" name="bk object 35">
              <a:extLst>
                <a:ext uri="{FF2B5EF4-FFF2-40B4-BE49-F238E27FC236}">
                  <a16:creationId xmlns:a16="http://schemas.microsoft.com/office/drawing/2014/main" id="{B81B3750-060D-479D-A0AC-B52B35F60688}"/>
                </a:ext>
              </a:extLst>
            </p:cNvPr>
            <p:cNvSpPr/>
            <p:nvPr/>
          </p:nvSpPr>
          <p:spPr>
            <a:xfrm>
              <a:off x="7066381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6" name="bk object 36">
              <a:extLst>
                <a:ext uri="{FF2B5EF4-FFF2-40B4-BE49-F238E27FC236}">
                  <a16:creationId xmlns:a16="http://schemas.microsoft.com/office/drawing/2014/main" id="{8E502054-7081-4E9A-AADF-23F8912855B4}"/>
                </a:ext>
              </a:extLst>
            </p:cNvPr>
            <p:cNvSpPr/>
            <p:nvPr/>
          </p:nvSpPr>
          <p:spPr>
            <a:xfrm>
              <a:off x="7387554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7" name="bk object 37">
              <a:extLst>
                <a:ext uri="{FF2B5EF4-FFF2-40B4-BE49-F238E27FC236}">
                  <a16:creationId xmlns:a16="http://schemas.microsoft.com/office/drawing/2014/main" id="{1B695B9B-24A7-4EBA-8D77-CFEB09FE426C}"/>
                </a:ext>
              </a:extLst>
            </p:cNvPr>
            <p:cNvSpPr/>
            <p:nvPr/>
          </p:nvSpPr>
          <p:spPr>
            <a:xfrm>
              <a:off x="7708790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8" name="bk object 38">
              <a:extLst>
                <a:ext uri="{FF2B5EF4-FFF2-40B4-BE49-F238E27FC236}">
                  <a16:creationId xmlns:a16="http://schemas.microsoft.com/office/drawing/2014/main" id="{CE8E3ECC-6FDF-4311-A273-B6DD60F7F4A2}"/>
                </a:ext>
              </a:extLst>
            </p:cNvPr>
            <p:cNvSpPr/>
            <p:nvPr/>
          </p:nvSpPr>
          <p:spPr>
            <a:xfrm>
              <a:off x="4817978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9" name="bk object 39">
              <a:extLst>
                <a:ext uri="{FF2B5EF4-FFF2-40B4-BE49-F238E27FC236}">
                  <a16:creationId xmlns:a16="http://schemas.microsoft.com/office/drawing/2014/main" id="{B2B02803-0F2E-4565-A776-9080D7A7567C}"/>
                </a:ext>
              </a:extLst>
            </p:cNvPr>
            <p:cNvSpPr/>
            <p:nvPr/>
          </p:nvSpPr>
          <p:spPr>
            <a:xfrm>
              <a:off x="5139172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0" name="bk object 40">
              <a:extLst>
                <a:ext uri="{FF2B5EF4-FFF2-40B4-BE49-F238E27FC236}">
                  <a16:creationId xmlns:a16="http://schemas.microsoft.com/office/drawing/2014/main" id="{166BC9B7-86C4-40CA-B5C9-66E5D507189C}"/>
                </a:ext>
              </a:extLst>
            </p:cNvPr>
            <p:cNvSpPr/>
            <p:nvPr/>
          </p:nvSpPr>
          <p:spPr>
            <a:xfrm>
              <a:off x="5460366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1" name="bk object 41">
              <a:extLst>
                <a:ext uri="{FF2B5EF4-FFF2-40B4-BE49-F238E27FC236}">
                  <a16:creationId xmlns:a16="http://schemas.microsoft.com/office/drawing/2014/main" id="{3D12FDB5-DE6C-40E2-9ADB-A8E838ADD813}"/>
                </a:ext>
              </a:extLst>
            </p:cNvPr>
            <p:cNvSpPr/>
            <p:nvPr/>
          </p:nvSpPr>
          <p:spPr>
            <a:xfrm>
              <a:off x="5781561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2" name="bk object 42">
              <a:extLst>
                <a:ext uri="{FF2B5EF4-FFF2-40B4-BE49-F238E27FC236}">
                  <a16:creationId xmlns:a16="http://schemas.microsoft.com/office/drawing/2014/main" id="{84AA4AAE-545D-44EB-9349-B89F59787CB0}"/>
                </a:ext>
              </a:extLst>
            </p:cNvPr>
            <p:cNvSpPr/>
            <p:nvPr/>
          </p:nvSpPr>
          <p:spPr>
            <a:xfrm>
              <a:off x="6102777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3" name="bk object 43">
              <a:extLst>
                <a:ext uri="{FF2B5EF4-FFF2-40B4-BE49-F238E27FC236}">
                  <a16:creationId xmlns:a16="http://schemas.microsoft.com/office/drawing/2014/main" id="{37D9763E-8ABC-45B9-B952-103C8CB2ECE4}"/>
                </a:ext>
              </a:extLst>
            </p:cNvPr>
            <p:cNvSpPr/>
            <p:nvPr/>
          </p:nvSpPr>
          <p:spPr>
            <a:xfrm>
              <a:off x="3211985" y="432467"/>
              <a:ext cx="107065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4" name="bk object 44">
              <a:extLst>
                <a:ext uri="{FF2B5EF4-FFF2-40B4-BE49-F238E27FC236}">
                  <a16:creationId xmlns:a16="http://schemas.microsoft.com/office/drawing/2014/main" id="{5EEF5925-C709-4E90-8253-8B47F85F8CEF}"/>
                </a:ext>
              </a:extLst>
            </p:cNvPr>
            <p:cNvSpPr/>
            <p:nvPr/>
          </p:nvSpPr>
          <p:spPr>
            <a:xfrm>
              <a:off x="3533179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5" name="bk object 45">
              <a:extLst>
                <a:ext uri="{FF2B5EF4-FFF2-40B4-BE49-F238E27FC236}">
                  <a16:creationId xmlns:a16="http://schemas.microsoft.com/office/drawing/2014/main" id="{1FA34945-D1D5-40AF-B9CD-AB48CE2DC74D}"/>
                </a:ext>
              </a:extLst>
            </p:cNvPr>
            <p:cNvSpPr/>
            <p:nvPr/>
          </p:nvSpPr>
          <p:spPr>
            <a:xfrm>
              <a:off x="3854374" y="539533"/>
              <a:ext cx="107076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6" name="bk object 46">
              <a:extLst>
                <a:ext uri="{FF2B5EF4-FFF2-40B4-BE49-F238E27FC236}">
                  <a16:creationId xmlns:a16="http://schemas.microsoft.com/office/drawing/2014/main" id="{C9C2E9F2-884A-4582-AE53-EDB388F2D196}"/>
                </a:ext>
              </a:extLst>
            </p:cNvPr>
            <p:cNvSpPr/>
            <p:nvPr/>
          </p:nvSpPr>
          <p:spPr>
            <a:xfrm>
              <a:off x="4175578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7" name="bk object 47">
              <a:extLst>
                <a:ext uri="{FF2B5EF4-FFF2-40B4-BE49-F238E27FC236}">
                  <a16:creationId xmlns:a16="http://schemas.microsoft.com/office/drawing/2014/main" id="{B7E6C0D1-4E79-4A82-AE10-A94F38B36D01}"/>
                </a:ext>
              </a:extLst>
            </p:cNvPr>
            <p:cNvSpPr/>
            <p:nvPr/>
          </p:nvSpPr>
          <p:spPr>
            <a:xfrm>
              <a:off x="4496784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8" name="bk object 48">
              <a:extLst>
                <a:ext uri="{FF2B5EF4-FFF2-40B4-BE49-F238E27FC236}">
                  <a16:creationId xmlns:a16="http://schemas.microsoft.com/office/drawing/2014/main" id="{2376301F-C298-42E8-BB1E-16E0F921BE38}"/>
                </a:ext>
              </a:extLst>
            </p:cNvPr>
            <p:cNvSpPr/>
            <p:nvPr/>
          </p:nvSpPr>
          <p:spPr>
            <a:xfrm>
              <a:off x="1605992" y="432467"/>
              <a:ext cx="107065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9" name="bk object 49">
              <a:extLst>
                <a:ext uri="{FF2B5EF4-FFF2-40B4-BE49-F238E27FC236}">
                  <a16:creationId xmlns:a16="http://schemas.microsoft.com/office/drawing/2014/main" id="{CA2DCD89-DB61-4208-AFF8-3EA00780E57A}"/>
                </a:ext>
              </a:extLst>
            </p:cNvPr>
            <p:cNvSpPr/>
            <p:nvPr/>
          </p:nvSpPr>
          <p:spPr>
            <a:xfrm>
              <a:off x="1927186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0" name="bk object 50">
              <a:extLst>
                <a:ext uri="{FF2B5EF4-FFF2-40B4-BE49-F238E27FC236}">
                  <a16:creationId xmlns:a16="http://schemas.microsoft.com/office/drawing/2014/main" id="{AE8B1637-BC6B-4BE8-A944-B87CBCE6996E}"/>
                </a:ext>
              </a:extLst>
            </p:cNvPr>
            <p:cNvSpPr/>
            <p:nvPr/>
          </p:nvSpPr>
          <p:spPr>
            <a:xfrm>
              <a:off x="2248381" y="539533"/>
              <a:ext cx="107076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1" name="bk object 51">
              <a:extLst>
                <a:ext uri="{FF2B5EF4-FFF2-40B4-BE49-F238E27FC236}">
                  <a16:creationId xmlns:a16="http://schemas.microsoft.com/office/drawing/2014/main" id="{4091BD9A-9526-4D22-B40D-A8A533CD88CE}"/>
                </a:ext>
              </a:extLst>
            </p:cNvPr>
            <p:cNvSpPr/>
            <p:nvPr/>
          </p:nvSpPr>
          <p:spPr>
            <a:xfrm>
              <a:off x="2569586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2" name="bk object 52">
              <a:extLst>
                <a:ext uri="{FF2B5EF4-FFF2-40B4-BE49-F238E27FC236}">
                  <a16:creationId xmlns:a16="http://schemas.microsoft.com/office/drawing/2014/main" id="{CEA17DDC-EA4C-4F5E-A615-C3ACC84AD1EC}"/>
                </a:ext>
              </a:extLst>
            </p:cNvPr>
            <p:cNvSpPr/>
            <p:nvPr/>
          </p:nvSpPr>
          <p:spPr>
            <a:xfrm>
              <a:off x="2890791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3" name="bk object 53">
              <a:extLst>
                <a:ext uri="{FF2B5EF4-FFF2-40B4-BE49-F238E27FC236}">
                  <a16:creationId xmlns:a16="http://schemas.microsoft.com/office/drawing/2014/main" id="{00913525-0792-4938-82AC-40B127183264}"/>
                </a:ext>
              </a:extLst>
            </p:cNvPr>
            <p:cNvSpPr/>
            <p:nvPr/>
          </p:nvSpPr>
          <p:spPr>
            <a:xfrm>
              <a:off x="0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4" name="bk object 54">
              <a:extLst>
                <a:ext uri="{FF2B5EF4-FFF2-40B4-BE49-F238E27FC236}">
                  <a16:creationId xmlns:a16="http://schemas.microsoft.com/office/drawing/2014/main" id="{86BD8238-4F53-4BC5-B09F-B76686737ED0}"/>
                </a:ext>
              </a:extLst>
            </p:cNvPr>
            <p:cNvSpPr/>
            <p:nvPr/>
          </p:nvSpPr>
          <p:spPr>
            <a:xfrm>
              <a:off x="321172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5" name="bk object 55">
              <a:extLst>
                <a:ext uri="{FF2B5EF4-FFF2-40B4-BE49-F238E27FC236}">
                  <a16:creationId xmlns:a16="http://schemas.microsoft.com/office/drawing/2014/main" id="{F6196142-79A1-469F-BDE4-F4FEBAE6C317}"/>
                </a:ext>
              </a:extLst>
            </p:cNvPr>
            <p:cNvSpPr/>
            <p:nvPr/>
          </p:nvSpPr>
          <p:spPr>
            <a:xfrm>
              <a:off x="642367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6" name="bk object 56">
              <a:extLst>
                <a:ext uri="{FF2B5EF4-FFF2-40B4-BE49-F238E27FC236}">
                  <a16:creationId xmlns:a16="http://schemas.microsoft.com/office/drawing/2014/main" id="{1663B7AF-6EDE-4020-B1AE-875541ECF2D5}"/>
                </a:ext>
              </a:extLst>
            </p:cNvPr>
            <p:cNvSpPr/>
            <p:nvPr/>
          </p:nvSpPr>
          <p:spPr>
            <a:xfrm>
              <a:off x="963593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7" name="bk object 57">
              <a:extLst>
                <a:ext uri="{FF2B5EF4-FFF2-40B4-BE49-F238E27FC236}">
                  <a16:creationId xmlns:a16="http://schemas.microsoft.com/office/drawing/2014/main" id="{67DAE591-AA7C-4CDE-9352-197952D59235}"/>
                </a:ext>
              </a:extLst>
            </p:cNvPr>
            <p:cNvSpPr/>
            <p:nvPr/>
          </p:nvSpPr>
          <p:spPr>
            <a:xfrm>
              <a:off x="1284798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8" name="bk object 58">
              <a:extLst>
                <a:ext uri="{FF2B5EF4-FFF2-40B4-BE49-F238E27FC236}">
                  <a16:creationId xmlns:a16="http://schemas.microsoft.com/office/drawing/2014/main" id="{5F1D259D-E2D2-4C24-8086-EF8CFDB40FE8}"/>
                </a:ext>
              </a:extLst>
            </p:cNvPr>
            <p:cNvSpPr/>
            <p:nvPr/>
          </p:nvSpPr>
          <p:spPr>
            <a:xfrm>
              <a:off x="11563174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9" name="bk object 59">
              <a:extLst>
                <a:ext uri="{FF2B5EF4-FFF2-40B4-BE49-F238E27FC236}">
                  <a16:creationId xmlns:a16="http://schemas.microsoft.com/office/drawing/2014/main" id="{6939EB6A-74E4-4374-B6A9-3AC3B2531B63}"/>
                </a:ext>
              </a:extLst>
            </p:cNvPr>
            <p:cNvSpPr/>
            <p:nvPr/>
          </p:nvSpPr>
          <p:spPr>
            <a:xfrm>
              <a:off x="11884369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0" name="bk object 60">
              <a:extLst>
                <a:ext uri="{FF2B5EF4-FFF2-40B4-BE49-F238E27FC236}">
                  <a16:creationId xmlns:a16="http://schemas.microsoft.com/office/drawing/2014/main" id="{731FFAFA-F13E-48B0-917B-D9D4FDC61729}"/>
                </a:ext>
              </a:extLst>
            </p:cNvPr>
            <p:cNvSpPr/>
            <p:nvPr/>
          </p:nvSpPr>
          <p:spPr>
            <a:xfrm>
              <a:off x="12205575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1" name="bk object 61">
              <a:extLst>
                <a:ext uri="{FF2B5EF4-FFF2-40B4-BE49-F238E27FC236}">
                  <a16:creationId xmlns:a16="http://schemas.microsoft.com/office/drawing/2014/main" id="{01602E46-BBC6-4AD5-AB85-13C460F68411}"/>
                </a:ext>
              </a:extLst>
            </p:cNvPr>
            <p:cNvSpPr/>
            <p:nvPr/>
          </p:nvSpPr>
          <p:spPr>
            <a:xfrm>
              <a:off x="12526757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2" name="Rectangle 139">
              <a:extLst>
                <a:ext uri="{FF2B5EF4-FFF2-40B4-BE49-F238E27FC236}">
                  <a16:creationId xmlns:a16="http://schemas.microsoft.com/office/drawing/2014/main" id="{E56EDDF9-6C21-48D0-AB33-2939F4FC5755}"/>
                </a:ext>
              </a:extLst>
            </p:cNvPr>
            <p:cNvSpPr/>
            <p:nvPr/>
          </p:nvSpPr>
          <p:spPr>
            <a:xfrm>
              <a:off x="12826047" y="3433"/>
              <a:ext cx="109890" cy="75034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3" name="Rectangle 140">
              <a:extLst>
                <a:ext uri="{FF2B5EF4-FFF2-40B4-BE49-F238E27FC236}">
                  <a16:creationId xmlns:a16="http://schemas.microsoft.com/office/drawing/2014/main" id="{5B73F172-BC24-4B07-B545-0E1666AAE57D}"/>
                </a:ext>
              </a:extLst>
            </p:cNvPr>
            <p:cNvSpPr/>
            <p:nvPr/>
          </p:nvSpPr>
          <p:spPr>
            <a:xfrm>
              <a:off x="13148848" y="540866"/>
              <a:ext cx="106456" cy="21291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4" name="Rectangle 141">
              <a:extLst>
                <a:ext uri="{FF2B5EF4-FFF2-40B4-BE49-F238E27FC236}">
                  <a16:creationId xmlns:a16="http://schemas.microsoft.com/office/drawing/2014/main" id="{8C47B220-DB7D-4381-8D35-A5F49599445E}"/>
                </a:ext>
              </a:extLst>
            </p:cNvPr>
            <p:cNvSpPr/>
            <p:nvPr/>
          </p:nvSpPr>
          <p:spPr>
            <a:xfrm>
              <a:off x="13468218" y="540866"/>
              <a:ext cx="109890" cy="21291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5" name="Rectangle 142">
              <a:extLst>
                <a:ext uri="{FF2B5EF4-FFF2-40B4-BE49-F238E27FC236}">
                  <a16:creationId xmlns:a16="http://schemas.microsoft.com/office/drawing/2014/main" id="{94489FA0-6BDE-4FB6-A1C5-F8C5F782A25A}"/>
                </a:ext>
              </a:extLst>
            </p:cNvPr>
            <p:cNvSpPr/>
            <p:nvPr/>
          </p:nvSpPr>
          <p:spPr>
            <a:xfrm>
              <a:off x="13791020" y="540866"/>
              <a:ext cx="106456" cy="21291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6" name="Rectangle 143">
              <a:extLst>
                <a:ext uri="{FF2B5EF4-FFF2-40B4-BE49-F238E27FC236}">
                  <a16:creationId xmlns:a16="http://schemas.microsoft.com/office/drawing/2014/main" id="{DFA89405-F5B7-4A96-A68C-4FAD9312E07E}"/>
                </a:ext>
              </a:extLst>
            </p:cNvPr>
            <p:cNvSpPr/>
            <p:nvPr/>
          </p:nvSpPr>
          <p:spPr>
            <a:xfrm>
              <a:off x="14113822" y="540866"/>
              <a:ext cx="106456" cy="21291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7" name="Freeform 144">
              <a:extLst>
                <a:ext uri="{FF2B5EF4-FFF2-40B4-BE49-F238E27FC236}">
                  <a16:creationId xmlns:a16="http://schemas.microsoft.com/office/drawing/2014/main" id="{9647B8B7-AB16-4978-8279-1208C3AA9C81}"/>
                </a:ext>
              </a:extLst>
            </p:cNvPr>
            <p:cNvSpPr/>
            <p:nvPr/>
          </p:nvSpPr>
          <p:spPr>
            <a:xfrm>
              <a:off x="14003931" y="3433"/>
              <a:ext cx="322803" cy="43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35"/>
                  </a:lnTo>
                  <a:lnTo>
                    <a:pt x="7353" y="5335"/>
                  </a:lnTo>
                  <a:lnTo>
                    <a:pt x="7353" y="21600"/>
                  </a:lnTo>
                  <a:lnTo>
                    <a:pt x="14477" y="21600"/>
                  </a:lnTo>
                  <a:lnTo>
                    <a:pt x="14477" y="5335"/>
                  </a:lnTo>
                  <a:lnTo>
                    <a:pt x="21600" y="5335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8" name="Rectangle 145">
              <a:extLst>
                <a:ext uri="{FF2B5EF4-FFF2-40B4-BE49-F238E27FC236}">
                  <a16:creationId xmlns:a16="http://schemas.microsoft.com/office/drawing/2014/main" id="{6618BA70-530D-455B-B4CA-7FA4E0C3D26C}"/>
                </a:ext>
              </a:extLst>
            </p:cNvPr>
            <p:cNvSpPr/>
            <p:nvPr/>
          </p:nvSpPr>
          <p:spPr>
            <a:xfrm>
              <a:off x="14433190" y="3433"/>
              <a:ext cx="106456" cy="75034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9" name="Freeform 146">
              <a:extLst>
                <a:ext uri="{FF2B5EF4-FFF2-40B4-BE49-F238E27FC236}">
                  <a16:creationId xmlns:a16="http://schemas.microsoft.com/office/drawing/2014/main" id="{17ED6A48-6A5C-40D7-87C6-F42C9D3F9D2A}"/>
                </a:ext>
              </a:extLst>
            </p:cNvPr>
            <p:cNvSpPr/>
            <p:nvPr/>
          </p:nvSpPr>
          <p:spPr>
            <a:xfrm>
              <a:off x="13148848" y="3433"/>
              <a:ext cx="319369" cy="43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10671"/>
                  </a:moveTo>
                  <a:lnTo>
                    <a:pt x="7200" y="10671"/>
                  </a:lnTo>
                  <a:lnTo>
                    <a:pt x="7200" y="5335"/>
                  </a:lnTo>
                  <a:lnTo>
                    <a:pt x="11613" y="5335"/>
                  </a:lnTo>
                  <a:lnTo>
                    <a:pt x="12310" y="5508"/>
                  </a:lnTo>
                  <a:lnTo>
                    <a:pt x="13471" y="6196"/>
                  </a:lnTo>
                  <a:lnTo>
                    <a:pt x="14168" y="7057"/>
                  </a:lnTo>
                  <a:lnTo>
                    <a:pt x="14400" y="7401"/>
                  </a:lnTo>
                  <a:lnTo>
                    <a:pt x="14400" y="8606"/>
                  </a:lnTo>
                  <a:lnTo>
                    <a:pt x="14168" y="9122"/>
                  </a:lnTo>
                  <a:lnTo>
                    <a:pt x="13471" y="9982"/>
                  </a:lnTo>
                  <a:lnTo>
                    <a:pt x="12310" y="10499"/>
                  </a:lnTo>
                  <a:lnTo>
                    <a:pt x="11613" y="10671"/>
                  </a:lnTo>
                  <a:lnTo>
                    <a:pt x="10916" y="10671"/>
                  </a:lnTo>
                  <a:close/>
                  <a:moveTo>
                    <a:pt x="1091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7200" y="21600"/>
                  </a:lnTo>
                  <a:lnTo>
                    <a:pt x="7200" y="16006"/>
                  </a:lnTo>
                  <a:lnTo>
                    <a:pt x="10916" y="16006"/>
                  </a:lnTo>
                  <a:lnTo>
                    <a:pt x="13006" y="15834"/>
                  </a:lnTo>
                  <a:lnTo>
                    <a:pt x="15097" y="15490"/>
                  </a:lnTo>
                  <a:lnTo>
                    <a:pt x="16955" y="14629"/>
                  </a:lnTo>
                  <a:lnTo>
                    <a:pt x="18581" y="13769"/>
                  </a:lnTo>
                  <a:lnTo>
                    <a:pt x="19974" y="12564"/>
                  </a:lnTo>
                  <a:lnTo>
                    <a:pt x="20903" y="11187"/>
                  </a:lnTo>
                  <a:lnTo>
                    <a:pt x="21600" y="9638"/>
                  </a:lnTo>
                  <a:lnTo>
                    <a:pt x="21600" y="6368"/>
                  </a:lnTo>
                  <a:lnTo>
                    <a:pt x="20903" y="4819"/>
                  </a:lnTo>
                  <a:lnTo>
                    <a:pt x="19974" y="3614"/>
                  </a:lnTo>
                  <a:lnTo>
                    <a:pt x="18581" y="2410"/>
                  </a:lnTo>
                  <a:lnTo>
                    <a:pt x="16955" y="1377"/>
                  </a:lnTo>
                  <a:lnTo>
                    <a:pt x="15097" y="688"/>
                  </a:lnTo>
                  <a:lnTo>
                    <a:pt x="13006" y="172"/>
                  </a:lnTo>
                  <a:lnTo>
                    <a:pt x="1091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60" name="Freeform 149">
              <a:extLst>
                <a:ext uri="{FF2B5EF4-FFF2-40B4-BE49-F238E27FC236}">
                  <a16:creationId xmlns:a16="http://schemas.microsoft.com/office/drawing/2014/main" id="{41F6A270-6172-4F7D-BBF0-CB4700F25086}"/>
                </a:ext>
              </a:extLst>
            </p:cNvPr>
            <p:cNvSpPr/>
            <p:nvPr/>
          </p:nvSpPr>
          <p:spPr>
            <a:xfrm>
              <a:off x="13547201" y="0"/>
              <a:ext cx="367445" cy="43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6" y="21600"/>
                  </a:moveTo>
                  <a:lnTo>
                    <a:pt x="10093" y="21429"/>
                  </a:lnTo>
                  <a:lnTo>
                    <a:pt x="7873" y="20746"/>
                  </a:lnTo>
                  <a:lnTo>
                    <a:pt x="6662" y="20405"/>
                  </a:lnTo>
                  <a:lnTo>
                    <a:pt x="5652" y="19892"/>
                  </a:lnTo>
                  <a:lnTo>
                    <a:pt x="4643" y="19124"/>
                  </a:lnTo>
                  <a:lnTo>
                    <a:pt x="2826" y="17587"/>
                  </a:lnTo>
                  <a:lnTo>
                    <a:pt x="2019" y="16734"/>
                  </a:lnTo>
                  <a:lnTo>
                    <a:pt x="1413" y="15880"/>
                  </a:lnTo>
                  <a:lnTo>
                    <a:pt x="807" y="14855"/>
                  </a:lnTo>
                  <a:lnTo>
                    <a:pt x="404" y="13831"/>
                  </a:lnTo>
                  <a:lnTo>
                    <a:pt x="0" y="11782"/>
                  </a:lnTo>
                  <a:lnTo>
                    <a:pt x="0" y="9733"/>
                  </a:lnTo>
                  <a:lnTo>
                    <a:pt x="404" y="7684"/>
                  </a:lnTo>
                  <a:lnTo>
                    <a:pt x="807" y="6659"/>
                  </a:lnTo>
                  <a:lnTo>
                    <a:pt x="1413" y="5635"/>
                  </a:lnTo>
                  <a:lnTo>
                    <a:pt x="2019" y="4781"/>
                  </a:lnTo>
                  <a:lnTo>
                    <a:pt x="2826" y="3927"/>
                  </a:lnTo>
                  <a:lnTo>
                    <a:pt x="4643" y="2391"/>
                  </a:lnTo>
                  <a:lnTo>
                    <a:pt x="5652" y="1878"/>
                  </a:lnTo>
                  <a:lnTo>
                    <a:pt x="6662" y="1195"/>
                  </a:lnTo>
                  <a:lnTo>
                    <a:pt x="7873" y="854"/>
                  </a:lnTo>
                  <a:lnTo>
                    <a:pt x="10093" y="171"/>
                  </a:lnTo>
                  <a:lnTo>
                    <a:pt x="12516" y="0"/>
                  </a:lnTo>
                  <a:lnTo>
                    <a:pt x="14938" y="171"/>
                  </a:lnTo>
                  <a:lnTo>
                    <a:pt x="18572" y="1195"/>
                  </a:lnTo>
                  <a:lnTo>
                    <a:pt x="19581" y="1878"/>
                  </a:lnTo>
                  <a:lnTo>
                    <a:pt x="20591" y="2391"/>
                  </a:lnTo>
                  <a:lnTo>
                    <a:pt x="21600" y="3244"/>
                  </a:lnTo>
                  <a:lnTo>
                    <a:pt x="17159" y="7001"/>
                  </a:lnTo>
                  <a:lnTo>
                    <a:pt x="16150" y="6318"/>
                  </a:lnTo>
                  <a:lnTo>
                    <a:pt x="14938" y="5806"/>
                  </a:lnTo>
                  <a:lnTo>
                    <a:pt x="13727" y="5464"/>
                  </a:lnTo>
                  <a:lnTo>
                    <a:pt x="12516" y="5293"/>
                  </a:lnTo>
                  <a:lnTo>
                    <a:pt x="11305" y="5464"/>
                  </a:lnTo>
                  <a:lnTo>
                    <a:pt x="10093" y="5806"/>
                  </a:lnTo>
                  <a:lnTo>
                    <a:pt x="9084" y="6318"/>
                  </a:lnTo>
                  <a:lnTo>
                    <a:pt x="8075" y="7001"/>
                  </a:lnTo>
                  <a:lnTo>
                    <a:pt x="7267" y="7855"/>
                  </a:lnTo>
                  <a:lnTo>
                    <a:pt x="6662" y="8708"/>
                  </a:lnTo>
                  <a:lnTo>
                    <a:pt x="6258" y="9733"/>
                  </a:lnTo>
                  <a:lnTo>
                    <a:pt x="6258" y="11782"/>
                  </a:lnTo>
                  <a:lnTo>
                    <a:pt x="6662" y="12806"/>
                  </a:lnTo>
                  <a:lnTo>
                    <a:pt x="7267" y="13831"/>
                  </a:lnTo>
                  <a:lnTo>
                    <a:pt x="8075" y="14514"/>
                  </a:lnTo>
                  <a:lnTo>
                    <a:pt x="9084" y="15197"/>
                  </a:lnTo>
                  <a:lnTo>
                    <a:pt x="10093" y="15709"/>
                  </a:lnTo>
                  <a:lnTo>
                    <a:pt x="11305" y="16051"/>
                  </a:lnTo>
                  <a:lnTo>
                    <a:pt x="12516" y="16221"/>
                  </a:lnTo>
                  <a:lnTo>
                    <a:pt x="13727" y="16051"/>
                  </a:lnTo>
                  <a:lnTo>
                    <a:pt x="14938" y="15709"/>
                  </a:lnTo>
                  <a:lnTo>
                    <a:pt x="16150" y="15197"/>
                  </a:lnTo>
                  <a:lnTo>
                    <a:pt x="17159" y="14514"/>
                  </a:lnTo>
                  <a:lnTo>
                    <a:pt x="21600" y="18270"/>
                  </a:lnTo>
                  <a:lnTo>
                    <a:pt x="20591" y="19124"/>
                  </a:lnTo>
                  <a:lnTo>
                    <a:pt x="19581" y="19892"/>
                  </a:lnTo>
                  <a:lnTo>
                    <a:pt x="18572" y="20405"/>
                  </a:lnTo>
                  <a:lnTo>
                    <a:pt x="14938" y="21429"/>
                  </a:lnTo>
                  <a:lnTo>
                    <a:pt x="12516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4795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528585-65F7-46F1-A681-CD4CA9AD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791AF-1202-464C-B4C5-ED73DC9B5062}" type="datetime1">
              <a:rPr lang="ru-RU" smtClean="0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55CD81-A7A3-427E-9DBE-D89CA5DA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977505-5CC5-4F87-8F3B-2A78D774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D6CE3-AECF-4569-8ACD-33472A92AE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7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C7751-7EAD-4B90-8138-C7B55858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5286F2-0976-4785-B829-EA0B017E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330CA-EDB2-4BF6-9147-D53FBAC2B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e" panose="020F0502020204030204" pitchFamily="34" charset="-52"/>
              </a:defRPr>
            </a:lvl1pPr>
          </a:lstStyle>
          <a:p>
            <a:pPr>
              <a:defRPr/>
            </a:pPr>
            <a:fld id="{31D29A51-B315-4AD5-ABC3-26A172FFB506}" type="datetime1">
              <a:rPr lang="ru-RU" smtClean="0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864C6-962C-415E-826E-3A7B69F85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irce" panose="020F0502020204030204" pitchFamily="34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C3D9A-DCD3-4216-97C2-68EBB9EE3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e" panose="020F0502020204030204" pitchFamily="34" charset="-52"/>
              </a:defRPr>
            </a:lvl1pPr>
          </a:lstStyle>
          <a:p>
            <a:pPr>
              <a:defRPr/>
            </a:pPr>
            <a:fld id="{9F66621E-3BA2-4874-9369-94CA2E5E12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69">
            <a:extLst>
              <a:ext uri="{FF2B5EF4-FFF2-40B4-BE49-F238E27FC236}">
                <a16:creationId xmlns:a16="http://schemas.microsoft.com/office/drawing/2014/main" id="{056EF233-C642-4AA2-82D3-79D022D810E3}"/>
              </a:ext>
            </a:extLst>
          </p:cNvPr>
          <p:cNvGrpSpPr/>
          <p:nvPr userDrawn="1"/>
        </p:nvGrpSpPr>
        <p:grpSpPr>
          <a:xfrm>
            <a:off x="1188976" y="6403911"/>
            <a:ext cx="9814048" cy="457574"/>
            <a:chOff x="0" y="0"/>
            <a:chExt cx="16167043" cy="753778"/>
          </a:xfrm>
          <a:solidFill>
            <a:srgbClr val="004E6B"/>
          </a:solidFill>
        </p:grpSpPr>
        <p:sp>
          <p:nvSpPr>
            <p:cNvPr id="8" name="bk object 17">
              <a:extLst>
                <a:ext uri="{FF2B5EF4-FFF2-40B4-BE49-F238E27FC236}">
                  <a16:creationId xmlns:a16="http://schemas.microsoft.com/office/drawing/2014/main" id="{CDA7B618-E798-4F4E-BC04-69AA40C29CB4}"/>
                </a:ext>
              </a:extLst>
            </p:cNvPr>
            <p:cNvSpPr/>
            <p:nvPr/>
          </p:nvSpPr>
          <p:spPr>
            <a:xfrm>
              <a:off x="14775181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9" name="bk object 18">
              <a:extLst>
                <a:ext uri="{FF2B5EF4-FFF2-40B4-BE49-F238E27FC236}">
                  <a16:creationId xmlns:a16="http://schemas.microsoft.com/office/drawing/2014/main" id="{AF290347-90CD-4000-8219-76DF184C7D04}"/>
                </a:ext>
              </a:extLst>
            </p:cNvPr>
            <p:cNvSpPr/>
            <p:nvPr/>
          </p:nvSpPr>
          <p:spPr>
            <a:xfrm>
              <a:off x="15096387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0" name="bk object 19">
              <a:extLst>
                <a:ext uri="{FF2B5EF4-FFF2-40B4-BE49-F238E27FC236}">
                  <a16:creationId xmlns:a16="http://schemas.microsoft.com/office/drawing/2014/main" id="{490B0DF1-AF14-4CDB-AA75-3406EEC8FD79}"/>
                </a:ext>
              </a:extLst>
            </p:cNvPr>
            <p:cNvSpPr/>
            <p:nvPr/>
          </p:nvSpPr>
          <p:spPr>
            <a:xfrm>
              <a:off x="15417570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1" name="bk object 20">
              <a:extLst>
                <a:ext uri="{FF2B5EF4-FFF2-40B4-BE49-F238E27FC236}">
                  <a16:creationId xmlns:a16="http://schemas.microsoft.com/office/drawing/2014/main" id="{40A8CD36-05AB-467D-8909-B680EB2BF91E}"/>
                </a:ext>
              </a:extLst>
            </p:cNvPr>
            <p:cNvSpPr/>
            <p:nvPr/>
          </p:nvSpPr>
          <p:spPr>
            <a:xfrm>
              <a:off x="15738786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2" name="bk object 21">
              <a:extLst>
                <a:ext uri="{FF2B5EF4-FFF2-40B4-BE49-F238E27FC236}">
                  <a16:creationId xmlns:a16="http://schemas.microsoft.com/office/drawing/2014/main" id="{03CEE167-9786-46A3-98EC-58FAA069BE26}"/>
                </a:ext>
              </a:extLst>
            </p:cNvPr>
            <p:cNvSpPr/>
            <p:nvPr/>
          </p:nvSpPr>
          <p:spPr>
            <a:xfrm>
              <a:off x="16059980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3" name="bk object 22">
              <a:extLst>
                <a:ext uri="{FF2B5EF4-FFF2-40B4-BE49-F238E27FC236}">
                  <a16:creationId xmlns:a16="http://schemas.microsoft.com/office/drawing/2014/main" id="{4985A742-AD61-4874-AA58-67A99DCB8694}"/>
                </a:ext>
              </a:extLst>
            </p:cNvPr>
            <p:cNvSpPr/>
            <p:nvPr/>
          </p:nvSpPr>
          <p:spPr>
            <a:xfrm>
              <a:off x="9635978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4" name="bk object 23">
              <a:extLst>
                <a:ext uri="{FF2B5EF4-FFF2-40B4-BE49-F238E27FC236}">
                  <a16:creationId xmlns:a16="http://schemas.microsoft.com/office/drawing/2014/main" id="{028F994F-5E47-4BAB-A86A-83355CF9D7EB}"/>
                </a:ext>
              </a:extLst>
            </p:cNvPr>
            <p:cNvSpPr/>
            <p:nvPr/>
          </p:nvSpPr>
          <p:spPr>
            <a:xfrm>
              <a:off x="9957182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5" name="bk object 24">
              <a:extLst>
                <a:ext uri="{FF2B5EF4-FFF2-40B4-BE49-F238E27FC236}">
                  <a16:creationId xmlns:a16="http://schemas.microsoft.com/office/drawing/2014/main" id="{A814FA53-1FEC-4891-A443-24D9027D02A1}"/>
                </a:ext>
              </a:extLst>
            </p:cNvPr>
            <p:cNvSpPr/>
            <p:nvPr/>
          </p:nvSpPr>
          <p:spPr>
            <a:xfrm>
              <a:off x="10278377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6" name="bk object 25">
              <a:extLst>
                <a:ext uri="{FF2B5EF4-FFF2-40B4-BE49-F238E27FC236}">
                  <a16:creationId xmlns:a16="http://schemas.microsoft.com/office/drawing/2014/main" id="{CD3186C5-A8CE-4D12-97EC-F46D1945E6CD}"/>
                </a:ext>
              </a:extLst>
            </p:cNvPr>
            <p:cNvSpPr/>
            <p:nvPr/>
          </p:nvSpPr>
          <p:spPr>
            <a:xfrm>
              <a:off x="10599570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7" name="bk object 26">
              <a:extLst>
                <a:ext uri="{FF2B5EF4-FFF2-40B4-BE49-F238E27FC236}">
                  <a16:creationId xmlns:a16="http://schemas.microsoft.com/office/drawing/2014/main" id="{F55B0B48-5E62-4973-8654-6163A3292EA7}"/>
                </a:ext>
              </a:extLst>
            </p:cNvPr>
            <p:cNvSpPr/>
            <p:nvPr/>
          </p:nvSpPr>
          <p:spPr>
            <a:xfrm>
              <a:off x="10920765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8" name="bk object 27">
              <a:extLst>
                <a:ext uri="{FF2B5EF4-FFF2-40B4-BE49-F238E27FC236}">
                  <a16:creationId xmlns:a16="http://schemas.microsoft.com/office/drawing/2014/main" id="{F0670F44-8A55-4887-863A-4AD187061FDC}"/>
                </a:ext>
              </a:extLst>
            </p:cNvPr>
            <p:cNvSpPr/>
            <p:nvPr/>
          </p:nvSpPr>
          <p:spPr>
            <a:xfrm>
              <a:off x="11241981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19" name="bk object 28">
              <a:extLst>
                <a:ext uri="{FF2B5EF4-FFF2-40B4-BE49-F238E27FC236}">
                  <a16:creationId xmlns:a16="http://schemas.microsoft.com/office/drawing/2014/main" id="{766799F6-DC3A-4986-A4A6-C0045BDAEA55}"/>
                </a:ext>
              </a:extLst>
            </p:cNvPr>
            <p:cNvSpPr/>
            <p:nvPr/>
          </p:nvSpPr>
          <p:spPr>
            <a:xfrm>
              <a:off x="8029985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0" name="bk object 29">
              <a:extLst>
                <a:ext uri="{FF2B5EF4-FFF2-40B4-BE49-F238E27FC236}">
                  <a16:creationId xmlns:a16="http://schemas.microsoft.com/office/drawing/2014/main" id="{9B20ED56-2CE1-4E39-81F8-A1F971CF1FA8}"/>
                </a:ext>
              </a:extLst>
            </p:cNvPr>
            <p:cNvSpPr/>
            <p:nvPr/>
          </p:nvSpPr>
          <p:spPr>
            <a:xfrm>
              <a:off x="8351179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1" name="bk object 30">
              <a:extLst>
                <a:ext uri="{FF2B5EF4-FFF2-40B4-BE49-F238E27FC236}">
                  <a16:creationId xmlns:a16="http://schemas.microsoft.com/office/drawing/2014/main" id="{3BE473EC-5013-40FD-BC89-2401C1F18FF7}"/>
                </a:ext>
              </a:extLst>
            </p:cNvPr>
            <p:cNvSpPr/>
            <p:nvPr/>
          </p:nvSpPr>
          <p:spPr>
            <a:xfrm>
              <a:off x="8672372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2" name="bk object 31">
              <a:extLst>
                <a:ext uri="{FF2B5EF4-FFF2-40B4-BE49-F238E27FC236}">
                  <a16:creationId xmlns:a16="http://schemas.microsoft.com/office/drawing/2014/main" id="{A09586F8-DDA3-4EA4-88A7-2B9D84AD2C09}"/>
                </a:ext>
              </a:extLst>
            </p:cNvPr>
            <p:cNvSpPr/>
            <p:nvPr/>
          </p:nvSpPr>
          <p:spPr>
            <a:xfrm>
              <a:off x="8993589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3" name="bk object 32">
              <a:extLst>
                <a:ext uri="{FF2B5EF4-FFF2-40B4-BE49-F238E27FC236}">
                  <a16:creationId xmlns:a16="http://schemas.microsoft.com/office/drawing/2014/main" id="{BAD2207F-67F1-4EAA-9C9C-3818B6C34C4B}"/>
                </a:ext>
              </a:extLst>
            </p:cNvPr>
            <p:cNvSpPr/>
            <p:nvPr/>
          </p:nvSpPr>
          <p:spPr>
            <a:xfrm>
              <a:off x="9314783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4" name="bk object 33">
              <a:extLst>
                <a:ext uri="{FF2B5EF4-FFF2-40B4-BE49-F238E27FC236}">
                  <a16:creationId xmlns:a16="http://schemas.microsoft.com/office/drawing/2014/main" id="{D14C6657-0462-40F2-B003-4A6508D16DB9}"/>
                </a:ext>
              </a:extLst>
            </p:cNvPr>
            <p:cNvSpPr/>
            <p:nvPr/>
          </p:nvSpPr>
          <p:spPr>
            <a:xfrm>
              <a:off x="6423971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5" name="bk object 34">
              <a:extLst>
                <a:ext uri="{FF2B5EF4-FFF2-40B4-BE49-F238E27FC236}">
                  <a16:creationId xmlns:a16="http://schemas.microsoft.com/office/drawing/2014/main" id="{84D0AEDF-CD29-4E0E-8CDB-338EDABE09EE}"/>
                </a:ext>
              </a:extLst>
            </p:cNvPr>
            <p:cNvSpPr/>
            <p:nvPr/>
          </p:nvSpPr>
          <p:spPr>
            <a:xfrm>
              <a:off x="6745186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6" name="bk object 35">
              <a:extLst>
                <a:ext uri="{FF2B5EF4-FFF2-40B4-BE49-F238E27FC236}">
                  <a16:creationId xmlns:a16="http://schemas.microsoft.com/office/drawing/2014/main" id="{5018AB6C-0177-4EDB-98F4-9FCBC351FAB8}"/>
                </a:ext>
              </a:extLst>
            </p:cNvPr>
            <p:cNvSpPr/>
            <p:nvPr/>
          </p:nvSpPr>
          <p:spPr>
            <a:xfrm>
              <a:off x="7066381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7" name="bk object 36">
              <a:extLst>
                <a:ext uri="{FF2B5EF4-FFF2-40B4-BE49-F238E27FC236}">
                  <a16:creationId xmlns:a16="http://schemas.microsoft.com/office/drawing/2014/main" id="{37B3C5DD-8691-4F30-A1D3-304150B37B58}"/>
                </a:ext>
              </a:extLst>
            </p:cNvPr>
            <p:cNvSpPr/>
            <p:nvPr/>
          </p:nvSpPr>
          <p:spPr>
            <a:xfrm>
              <a:off x="7387554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8" name="bk object 37">
              <a:extLst>
                <a:ext uri="{FF2B5EF4-FFF2-40B4-BE49-F238E27FC236}">
                  <a16:creationId xmlns:a16="http://schemas.microsoft.com/office/drawing/2014/main" id="{C919B710-FB3D-4DC1-9D58-80809AB41F34}"/>
                </a:ext>
              </a:extLst>
            </p:cNvPr>
            <p:cNvSpPr/>
            <p:nvPr/>
          </p:nvSpPr>
          <p:spPr>
            <a:xfrm>
              <a:off x="7708790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29" name="bk object 38">
              <a:extLst>
                <a:ext uri="{FF2B5EF4-FFF2-40B4-BE49-F238E27FC236}">
                  <a16:creationId xmlns:a16="http://schemas.microsoft.com/office/drawing/2014/main" id="{0CE72F35-2B8B-46AC-A37E-E357CDDD54BD}"/>
                </a:ext>
              </a:extLst>
            </p:cNvPr>
            <p:cNvSpPr/>
            <p:nvPr/>
          </p:nvSpPr>
          <p:spPr>
            <a:xfrm>
              <a:off x="4817978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0" name="bk object 39">
              <a:extLst>
                <a:ext uri="{FF2B5EF4-FFF2-40B4-BE49-F238E27FC236}">
                  <a16:creationId xmlns:a16="http://schemas.microsoft.com/office/drawing/2014/main" id="{17A053CB-84A3-4FBB-AD05-206EBECA0DDB}"/>
                </a:ext>
              </a:extLst>
            </p:cNvPr>
            <p:cNvSpPr/>
            <p:nvPr/>
          </p:nvSpPr>
          <p:spPr>
            <a:xfrm>
              <a:off x="5139172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1" name="bk object 40">
              <a:extLst>
                <a:ext uri="{FF2B5EF4-FFF2-40B4-BE49-F238E27FC236}">
                  <a16:creationId xmlns:a16="http://schemas.microsoft.com/office/drawing/2014/main" id="{BF3844D0-9B73-4C77-809C-34E1A4945434}"/>
                </a:ext>
              </a:extLst>
            </p:cNvPr>
            <p:cNvSpPr/>
            <p:nvPr/>
          </p:nvSpPr>
          <p:spPr>
            <a:xfrm>
              <a:off x="5460366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2" name="bk object 41">
              <a:extLst>
                <a:ext uri="{FF2B5EF4-FFF2-40B4-BE49-F238E27FC236}">
                  <a16:creationId xmlns:a16="http://schemas.microsoft.com/office/drawing/2014/main" id="{66844C86-7AC2-4318-B4D0-ACBADEA5D4B3}"/>
                </a:ext>
              </a:extLst>
            </p:cNvPr>
            <p:cNvSpPr/>
            <p:nvPr/>
          </p:nvSpPr>
          <p:spPr>
            <a:xfrm>
              <a:off x="5781561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3" name="bk object 42">
              <a:extLst>
                <a:ext uri="{FF2B5EF4-FFF2-40B4-BE49-F238E27FC236}">
                  <a16:creationId xmlns:a16="http://schemas.microsoft.com/office/drawing/2014/main" id="{D0129C0A-384D-4289-9188-BAF5CD6B2634}"/>
                </a:ext>
              </a:extLst>
            </p:cNvPr>
            <p:cNvSpPr/>
            <p:nvPr/>
          </p:nvSpPr>
          <p:spPr>
            <a:xfrm>
              <a:off x="6102777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4" name="bk object 43">
              <a:extLst>
                <a:ext uri="{FF2B5EF4-FFF2-40B4-BE49-F238E27FC236}">
                  <a16:creationId xmlns:a16="http://schemas.microsoft.com/office/drawing/2014/main" id="{68588450-2470-4464-9996-AD7FBADE8949}"/>
                </a:ext>
              </a:extLst>
            </p:cNvPr>
            <p:cNvSpPr/>
            <p:nvPr/>
          </p:nvSpPr>
          <p:spPr>
            <a:xfrm>
              <a:off x="3211985" y="432467"/>
              <a:ext cx="107065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5" name="bk object 44">
              <a:extLst>
                <a:ext uri="{FF2B5EF4-FFF2-40B4-BE49-F238E27FC236}">
                  <a16:creationId xmlns:a16="http://schemas.microsoft.com/office/drawing/2014/main" id="{D8793DB9-27E2-411C-94BB-1D4A4C08DE69}"/>
                </a:ext>
              </a:extLst>
            </p:cNvPr>
            <p:cNvSpPr/>
            <p:nvPr/>
          </p:nvSpPr>
          <p:spPr>
            <a:xfrm>
              <a:off x="3533179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6" name="bk object 45">
              <a:extLst>
                <a:ext uri="{FF2B5EF4-FFF2-40B4-BE49-F238E27FC236}">
                  <a16:creationId xmlns:a16="http://schemas.microsoft.com/office/drawing/2014/main" id="{A6E05BD4-5FD2-4668-B19A-FC78A09402D7}"/>
                </a:ext>
              </a:extLst>
            </p:cNvPr>
            <p:cNvSpPr/>
            <p:nvPr/>
          </p:nvSpPr>
          <p:spPr>
            <a:xfrm>
              <a:off x="3854374" y="539533"/>
              <a:ext cx="107076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7" name="bk object 46">
              <a:extLst>
                <a:ext uri="{FF2B5EF4-FFF2-40B4-BE49-F238E27FC236}">
                  <a16:creationId xmlns:a16="http://schemas.microsoft.com/office/drawing/2014/main" id="{365F1966-5399-4CAC-9C5D-3A2F472823FF}"/>
                </a:ext>
              </a:extLst>
            </p:cNvPr>
            <p:cNvSpPr/>
            <p:nvPr/>
          </p:nvSpPr>
          <p:spPr>
            <a:xfrm>
              <a:off x="4175578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8" name="bk object 47">
              <a:extLst>
                <a:ext uri="{FF2B5EF4-FFF2-40B4-BE49-F238E27FC236}">
                  <a16:creationId xmlns:a16="http://schemas.microsoft.com/office/drawing/2014/main" id="{58B23F2E-B576-4E9F-A38D-83E2FC7A7F47}"/>
                </a:ext>
              </a:extLst>
            </p:cNvPr>
            <p:cNvSpPr/>
            <p:nvPr/>
          </p:nvSpPr>
          <p:spPr>
            <a:xfrm>
              <a:off x="4496784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39" name="bk object 48">
              <a:extLst>
                <a:ext uri="{FF2B5EF4-FFF2-40B4-BE49-F238E27FC236}">
                  <a16:creationId xmlns:a16="http://schemas.microsoft.com/office/drawing/2014/main" id="{D63FC6F0-794A-4959-A34F-067401466E7C}"/>
                </a:ext>
              </a:extLst>
            </p:cNvPr>
            <p:cNvSpPr/>
            <p:nvPr/>
          </p:nvSpPr>
          <p:spPr>
            <a:xfrm>
              <a:off x="1605992" y="432467"/>
              <a:ext cx="107065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0" name="bk object 49">
              <a:extLst>
                <a:ext uri="{FF2B5EF4-FFF2-40B4-BE49-F238E27FC236}">
                  <a16:creationId xmlns:a16="http://schemas.microsoft.com/office/drawing/2014/main" id="{53B65E33-B83E-4559-9AA6-0DAC82AC94F2}"/>
                </a:ext>
              </a:extLst>
            </p:cNvPr>
            <p:cNvSpPr/>
            <p:nvPr/>
          </p:nvSpPr>
          <p:spPr>
            <a:xfrm>
              <a:off x="1927186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1" name="bk object 50">
              <a:extLst>
                <a:ext uri="{FF2B5EF4-FFF2-40B4-BE49-F238E27FC236}">
                  <a16:creationId xmlns:a16="http://schemas.microsoft.com/office/drawing/2014/main" id="{FD1303CE-B8C9-4A31-9F4D-EFE238F2331C}"/>
                </a:ext>
              </a:extLst>
            </p:cNvPr>
            <p:cNvSpPr/>
            <p:nvPr/>
          </p:nvSpPr>
          <p:spPr>
            <a:xfrm>
              <a:off x="2248381" y="539533"/>
              <a:ext cx="107076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2" name="bk object 51">
              <a:extLst>
                <a:ext uri="{FF2B5EF4-FFF2-40B4-BE49-F238E27FC236}">
                  <a16:creationId xmlns:a16="http://schemas.microsoft.com/office/drawing/2014/main" id="{0EC23479-1CFA-44AC-9FFC-0875E90CC5A9}"/>
                </a:ext>
              </a:extLst>
            </p:cNvPr>
            <p:cNvSpPr/>
            <p:nvPr/>
          </p:nvSpPr>
          <p:spPr>
            <a:xfrm>
              <a:off x="2569586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3" name="bk object 52">
              <a:extLst>
                <a:ext uri="{FF2B5EF4-FFF2-40B4-BE49-F238E27FC236}">
                  <a16:creationId xmlns:a16="http://schemas.microsoft.com/office/drawing/2014/main" id="{1DF529EF-E42A-4201-9D3E-DAD326A43538}"/>
                </a:ext>
              </a:extLst>
            </p:cNvPr>
            <p:cNvSpPr/>
            <p:nvPr/>
          </p:nvSpPr>
          <p:spPr>
            <a:xfrm>
              <a:off x="2890791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4" name="bk object 53">
              <a:extLst>
                <a:ext uri="{FF2B5EF4-FFF2-40B4-BE49-F238E27FC236}">
                  <a16:creationId xmlns:a16="http://schemas.microsoft.com/office/drawing/2014/main" id="{D93C0B75-F2F3-466E-940E-732A3BDE2C77}"/>
                </a:ext>
              </a:extLst>
            </p:cNvPr>
            <p:cNvSpPr/>
            <p:nvPr/>
          </p:nvSpPr>
          <p:spPr>
            <a:xfrm>
              <a:off x="0" y="432467"/>
              <a:ext cx="107064" cy="321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5" name="bk object 54">
              <a:extLst>
                <a:ext uri="{FF2B5EF4-FFF2-40B4-BE49-F238E27FC236}">
                  <a16:creationId xmlns:a16="http://schemas.microsoft.com/office/drawing/2014/main" id="{CA9B9FB3-F7C0-44D7-BE2F-230BF3DA7CF9}"/>
                </a:ext>
              </a:extLst>
            </p:cNvPr>
            <p:cNvSpPr/>
            <p:nvPr/>
          </p:nvSpPr>
          <p:spPr>
            <a:xfrm>
              <a:off x="321172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6" name="bk object 55">
              <a:extLst>
                <a:ext uri="{FF2B5EF4-FFF2-40B4-BE49-F238E27FC236}">
                  <a16:creationId xmlns:a16="http://schemas.microsoft.com/office/drawing/2014/main" id="{738781B5-9DCF-4CB1-9FC3-8A38B2274BAA}"/>
                </a:ext>
              </a:extLst>
            </p:cNvPr>
            <p:cNvSpPr/>
            <p:nvPr/>
          </p:nvSpPr>
          <p:spPr>
            <a:xfrm>
              <a:off x="642367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7" name="bk object 56">
              <a:extLst>
                <a:ext uri="{FF2B5EF4-FFF2-40B4-BE49-F238E27FC236}">
                  <a16:creationId xmlns:a16="http://schemas.microsoft.com/office/drawing/2014/main" id="{A5D4EF56-4EB6-47CD-A197-C1A3600CA0D7}"/>
                </a:ext>
              </a:extLst>
            </p:cNvPr>
            <p:cNvSpPr/>
            <p:nvPr/>
          </p:nvSpPr>
          <p:spPr>
            <a:xfrm>
              <a:off x="963593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8" name="bk object 57">
              <a:extLst>
                <a:ext uri="{FF2B5EF4-FFF2-40B4-BE49-F238E27FC236}">
                  <a16:creationId xmlns:a16="http://schemas.microsoft.com/office/drawing/2014/main" id="{A98AAF29-B008-4DA9-8699-C3ADF04DEC4C}"/>
                </a:ext>
              </a:extLst>
            </p:cNvPr>
            <p:cNvSpPr/>
            <p:nvPr/>
          </p:nvSpPr>
          <p:spPr>
            <a:xfrm>
              <a:off x="1284798" y="539533"/>
              <a:ext cx="10706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49" name="bk object 58">
              <a:extLst>
                <a:ext uri="{FF2B5EF4-FFF2-40B4-BE49-F238E27FC236}">
                  <a16:creationId xmlns:a16="http://schemas.microsoft.com/office/drawing/2014/main" id="{E1C46AC9-7DF3-45C7-91D2-8A9D23E46F32}"/>
                </a:ext>
              </a:extLst>
            </p:cNvPr>
            <p:cNvSpPr/>
            <p:nvPr/>
          </p:nvSpPr>
          <p:spPr>
            <a:xfrm>
              <a:off x="11563174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0" name="bk object 59">
              <a:extLst>
                <a:ext uri="{FF2B5EF4-FFF2-40B4-BE49-F238E27FC236}">
                  <a16:creationId xmlns:a16="http://schemas.microsoft.com/office/drawing/2014/main" id="{9E57F539-D7C6-4778-9359-99345E3B3C94}"/>
                </a:ext>
              </a:extLst>
            </p:cNvPr>
            <p:cNvSpPr/>
            <p:nvPr/>
          </p:nvSpPr>
          <p:spPr>
            <a:xfrm>
              <a:off x="11884369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1" name="bk object 60">
              <a:extLst>
                <a:ext uri="{FF2B5EF4-FFF2-40B4-BE49-F238E27FC236}">
                  <a16:creationId xmlns:a16="http://schemas.microsoft.com/office/drawing/2014/main" id="{1DD83CC2-7CDD-425D-8026-78C14D3FFE74}"/>
                </a:ext>
              </a:extLst>
            </p:cNvPr>
            <p:cNvSpPr/>
            <p:nvPr/>
          </p:nvSpPr>
          <p:spPr>
            <a:xfrm>
              <a:off x="12205575" y="539533"/>
              <a:ext cx="107064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2" name="bk object 61">
              <a:extLst>
                <a:ext uri="{FF2B5EF4-FFF2-40B4-BE49-F238E27FC236}">
                  <a16:creationId xmlns:a16="http://schemas.microsoft.com/office/drawing/2014/main" id="{C5620F96-8FC8-482F-8BF6-6E41D7DEB3FB}"/>
                </a:ext>
              </a:extLst>
            </p:cNvPr>
            <p:cNvSpPr/>
            <p:nvPr/>
          </p:nvSpPr>
          <p:spPr>
            <a:xfrm>
              <a:off x="12526757" y="539533"/>
              <a:ext cx="107075" cy="2142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3" name="Rectangle 139">
              <a:extLst>
                <a:ext uri="{FF2B5EF4-FFF2-40B4-BE49-F238E27FC236}">
                  <a16:creationId xmlns:a16="http://schemas.microsoft.com/office/drawing/2014/main" id="{061A1254-EAAE-4DF5-B978-27D5FF14E097}"/>
                </a:ext>
              </a:extLst>
            </p:cNvPr>
            <p:cNvSpPr/>
            <p:nvPr/>
          </p:nvSpPr>
          <p:spPr>
            <a:xfrm>
              <a:off x="12826047" y="3433"/>
              <a:ext cx="109890" cy="75034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4" name="Rectangle 140">
              <a:extLst>
                <a:ext uri="{FF2B5EF4-FFF2-40B4-BE49-F238E27FC236}">
                  <a16:creationId xmlns:a16="http://schemas.microsoft.com/office/drawing/2014/main" id="{C7AD5CA1-5E23-465A-8336-FCB4F58E5E3E}"/>
                </a:ext>
              </a:extLst>
            </p:cNvPr>
            <p:cNvSpPr/>
            <p:nvPr/>
          </p:nvSpPr>
          <p:spPr>
            <a:xfrm>
              <a:off x="13148848" y="540866"/>
              <a:ext cx="106456" cy="21291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5" name="Rectangle 141">
              <a:extLst>
                <a:ext uri="{FF2B5EF4-FFF2-40B4-BE49-F238E27FC236}">
                  <a16:creationId xmlns:a16="http://schemas.microsoft.com/office/drawing/2014/main" id="{C117F386-F902-47D7-B3B7-E0D14F93A1FD}"/>
                </a:ext>
              </a:extLst>
            </p:cNvPr>
            <p:cNvSpPr/>
            <p:nvPr/>
          </p:nvSpPr>
          <p:spPr>
            <a:xfrm>
              <a:off x="13468218" y="540866"/>
              <a:ext cx="109890" cy="21291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6" name="Rectangle 142">
              <a:extLst>
                <a:ext uri="{FF2B5EF4-FFF2-40B4-BE49-F238E27FC236}">
                  <a16:creationId xmlns:a16="http://schemas.microsoft.com/office/drawing/2014/main" id="{29469318-AA5D-4CC4-9D20-61694461D6D1}"/>
                </a:ext>
              </a:extLst>
            </p:cNvPr>
            <p:cNvSpPr/>
            <p:nvPr/>
          </p:nvSpPr>
          <p:spPr>
            <a:xfrm>
              <a:off x="13791020" y="540866"/>
              <a:ext cx="106456" cy="21291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7" name="Rectangle 143">
              <a:extLst>
                <a:ext uri="{FF2B5EF4-FFF2-40B4-BE49-F238E27FC236}">
                  <a16:creationId xmlns:a16="http://schemas.microsoft.com/office/drawing/2014/main" id="{1714DA4C-7FDB-4438-9785-C8E40158A59B}"/>
                </a:ext>
              </a:extLst>
            </p:cNvPr>
            <p:cNvSpPr/>
            <p:nvPr/>
          </p:nvSpPr>
          <p:spPr>
            <a:xfrm>
              <a:off x="14113822" y="540866"/>
              <a:ext cx="106456" cy="21291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8" name="Freeform 144">
              <a:extLst>
                <a:ext uri="{FF2B5EF4-FFF2-40B4-BE49-F238E27FC236}">
                  <a16:creationId xmlns:a16="http://schemas.microsoft.com/office/drawing/2014/main" id="{80616E2C-C7FD-4340-9C6E-D1B2B99E12D6}"/>
                </a:ext>
              </a:extLst>
            </p:cNvPr>
            <p:cNvSpPr/>
            <p:nvPr/>
          </p:nvSpPr>
          <p:spPr>
            <a:xfrm>
              <a:off x="14003931" y="3433"/>
              <a:ext cx="322803" cy="43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35"/>
                  </a:lnTo>
                  <a:lnTo>
                    <a:pt x="7353" y="5335"/>
                  </a:lnTo>
                  <a:lnTo>
                    <a:pt x="7353" y="21600"/>
                  </a:lnTo>
                  <a:lnTo>
                    <a:pt x="14477" y="21600"/>
                  </a:lnTo>
                  <a:lnTo>
                    <a:pt x="14477" y="5335"/>
                  </a:lnTo>
                  <a:lnTo>
                    <a:pt x="21600" y="5335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59" name="Rectangle 145">
              <a:extLst>
                <a:ext uri="{FF2B5EF4-FFF2-40B4-BE49-F238E27FC236}">
                  <a16:creationId xmlns:a16="http://schemas.microsoft.com/office/drawing/2014/main" id="{937E7FF0-3315-401B-813C-5DE1B134B719}"/>
                </a:ext>
              </a:extLst>
            </p:cNvPr>
            <p:cNvSpPr/>
            <p:nvPr/>
          </p:nvSpPr>
          <p:spPr>
            <a:xfrm>
              <a:off x="14433190" y="3433"/>
              <a:ext cx="106456" cy="75034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60" name="Freeform 146">
              <a:extLst>
                <a:ext uri="{FF2B5EF4-FFF2-40B4-BE49-F238E27FC236}">
                  <a16:creationId xmlns:a16="http://schemas.microsoft.com/office/drawing/2014/main" id="{ECAECC9E-6A53-4096-9C4A-67229BA84821}"/>
                </a:ext>
              </a:extLst>
            </p:cNvPr>
            <p:cNvSpPr/>
            <p:nvPr/>
          </p:nvSpPr>
          <p:spPr>
            <a:xfrm>
              <a:off x="13148848" y="3433"/>
              <a:ext cx="319369" cy="43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10671"/>
                  </a:moveTo>
                  <a:lnTo>
                    <a:pt x="7200" y="10671"/>
                  </a:lnTo>
                  <a:lnTo>
                    <a:pt x="7200" y="5335"/>
                  </a:lnTo>
                  <a:lnTo>
                    <a:pt x="11613" y="5335"/>
                  </a:lnTo>
                  <a:lnTo>
                    <a:pt x="12310" y="5508"/>
                  </a:lnTo>
                  <a:lnTo>
                    <a:pt x="13471" y="6196"/>
                  </a:lnTo>
                  <a:lnTo>
                    <a:pt x="14168" y="7057"/>
                  </a:lnTo>
                  <a:lnTo>
                    <a:pt x="14400" y="7401"/>
                  </a:lnTo>
                  <a:lnTo>
                    <a:pt x="14400" y="8606"/>
                  </a:lnTo>
                  <a:lnTo>
                    <a:pt x="14168" y="9122"/>
                  </a:lnTo>
                  <a:lnTo>
                    <a:pt x="13471" y="9982"/>
                  </a:lnTo>
                  <a:lnTo>
                    <a:pt x="12310" y="10499"/>
                  </a:lnTo>
                  <a:lnTo>
                    <a:pt x="11613" y="10671"/>
                  </a:lnTo>
                  <a:lnTo>
                    <a:pt x="10916" y="10671"/>
                  </a:lnTo>
                  <a:close/>
                  <a:moveTo>
                    <a:pt x="1091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7200" y="21600"/>
                  </a:lnTo>
                  <a:lnTo>
                    <a:pt x="7200" y="16006"/>
                  </a:lnTo>
                  <a:lnTo>
                    <a:pt x="10916" y="16006"/>
                  </a:lnTo>
                  <a:lnTo>
                    <a:pt x="13006" y="15834"/>
                  </a:lnTo>
                  <a:lnTo>
                    <a:pt x="15097" y="15490"/>
                  </a:lnTo>
                  <a:lnTo>
                    <a:pt x="16955" y="14629"/>
                  </a:lnTo>
                  <a:lnTo>
                    <a:pt x="18581" y="13769"/>
                  </a:lnTo>
                  <a:lnTo>
                    <a:pt x="19974" y="12564"/>
                  </a:lnTo>
                  <a:lnTo>
                    <a:pt x="20903" y="11187"/>
                  </a:lnTo>
                  <a:lnTo>
                    <a:pt x="21600" y="9638"/>
                  </a:lnTo>
                  <a:lnTo>
                    <a:pt x="21600" y="6368"/>
                  </a:lnTo>
                  <a:lnTo>
                    <a:pt x="20903" y="4819"/>
                  </a:lnTo>
                  <a:lnTo>
                    <a:pt x="19974" y="3614"/>
                  </a:lnTo>
                  <a:lnTo>
                    <a:pt x="18581" y="2410"/>
                  </a:lnTo>
                  <a:lnTo>
                    <a:pt x="16955" y="1377"/>
                  </a:lnTo>
                  <a:lnTo>
                    <a:pt x="15097" y="688"/>
                  </a:lnTo>
                  <a:lnTo>
                    <a:pt x="13006" y="172"/>
                  </a:lnTo>
                  <a:lnTo>
                    <a:pt x="1091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  <p:sp>
          <p:nvSpPr>
            <p:cNvPr id="61" name="Freeform 149">
              <a:extLst>
                <a:ext uri="{FF2B5EF4-FFF2-40B4-BE49-F238E27FC236}">
                  <a16:creationId xmlns:a16="http://schemas.microsoft.com/office/drawing/2014/main" id="{1B50E89C-7811-46FF-BAD0-DD90EE07D64D}"/>
                </a:ext>
              </a:extLst>
            </p:cNvPr>
            <p:cNvSpPr/>
            <p:nvPr/>
          </p:nvSpPr>
          <p:spPr>
            <a:xfrm>
              <a:off x="13547201" y="0"/>
              <a:ext cx="367445" cy="43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6" y="21600"/>
                  </a:moveTo>
                  <a:lnTo>
                    <a:pt x="10093" y="21429"/>
                  </a:lnTo>
                  <a:lnTo>
                    <a:pt x="7873" y="20746"/>
                  </a:lnTo>
                  <a:lnTo>
                    <a:pt x="6662" y="20405"/>
                  </a:lnTo>
                  <a:lnTo>
                    <a:pt x="5652" y="19892"/>
                  </a:lnTo>
                  <a:lnTo>
                    <a:pt x="4643" y="19124"/>
                  </a:lnTo>
                  <a:lnTo>
                    <a:pt x="2826" y="17587"/>
                  </a:lnTo>
                  <a:lnTo>
                    <a:pt x="2019" y="16734"/>
                  </a:lnTo>
                  <a:lnTo>
                    <a:pt x="1413" y="15880"/>
                  </a:lnTo>
                  <a:lnTo>
                    <a:pt x="807" y="14855"/>
                  </a:lnTo>
                  <a:lnTo>
                    <a:pt x="404" y="13831"/>
                  </a:lnTo>
                  <a:lnTo>
                    <a:pt x="0" y="11782"/>
                  </a:lnTo>
                  <a:lnTo>
                    <a:pt x="0" y="9733"/>
                  </a:lnTo>
                  <a:lnTo>
                    <a:pt x="404" y="7684"/>
                  </a:lnTo>
                  <a:lnTo>
                    <a:pt x="807" y="6659"/>
                  </a:lnTo>
                  <a:lnTo>
                    <a:pt x="1413" y="5635"/>
                  </a:lnTo>
                  <a:lnTo>
                    <a:pt x="2019" y="4781"/>
                  </a:lnTo>
                  <a:lnTo>
                    <a:pt x="2826" y="3927"/>
                  </a:lnTo>
                  <a:lnTo>
                    <a:pt x="4643" y="2391"/>
                  </a:lnTo>
                  <a:lnTo>
                    <a:pt x="5652" y="1878"/>
                  </a:lnTo>
                  <a:lnTo>
                    <a:pt x="6662" y="1195"/>
                  </a:lnTo>
                  <a:lnTo>
                    <a:pt x="7873" y="854"/>
                  </a:lnTo>
                  <a:lnTo>
                    <a:pt x="10093" y="171"/>
                  </a:lnTo>
                  <a:lnTo>
                    <a:pt x="12516" y="0"/>
                  </a:lnTo>
                  <a:lnTo>
                    <a:pt x="14938" y="171"/>
                  </a:lnTo>
                  <a:lnTo>
                    <a:pt x="18572" y="1195"/>
                  </a:lnTo>
                  <a:lnTo>
                    <a:pt x="19581" y="1878"/>
                  </a:lnTo>
                  <a:lnTo>
                    <a:pt x="20591" y="2391"/>
                  </a:lnTo>
                  <a:lnTo>
                    <a:pt x="21600" y="3244"/>
                  </a:lnTo>
                  <a:lnTo>
                    <a:pt x="17159" y="7001"/>
                  </a:lnTo>
                  <a:lnTo>
                    <a:pt x="16150" y="6318"/>
                  </a:lnTo>
                  <a:lnTo>
                    <a:pt x="14938" y="5806"/>
                  </a:lnTo>
                  <a:lnTo>
                    <a:pt x="13727" y="5464"/>
                  </a:lnTo>
                  <a:lnTo>
                    <a:pt x="12516" y="5293"/>
                  </a:lnTo>
                  <a:lnTo>
                    <a:pt x="11305" y="5464"/>
                  </a:lnTo>
                  <a:lnTo>
                    <a:pt x="10093" y="5806"/>
                  </a:lnTo>
                  <a:lnTo>
                    <a:pt x="9084" y="6318"/>
                  </a:lnTo>
                  <a:lnTo>
                    <a:pt x="8075" y="7001"/>
                  </a:lnTo>
                  <a:lnTo>
                    <a:pt x="7267" y="7855"/>
                  </a:lnTo>
                  <a:lnTo>
                    <a:pt x="6662" y="8708"/>
                  </a:lnTo>
                  <a:lnTo>
                    <a:pt x="6258" y="9733"/>
                  </a:lnTo>
                  <a:lnTo>
                    <a:pt x="6258" y="11782"/>
                  </a:lnTo>
                  <a:lnTo>
                    <a:pt x="6662" y="12806"/>
                  </a:lnTo>
                  <a:lnTo>
                    <a:pt x="7267" y="13831"/>
                  </a:lnTo>
                  <a:lnTo>
                    <a:pt x="8075" y="14514"/>
                  </a:lnTo>
                  <a:lnTo>
                    <a:pt x="9084" y="15197"/>
                  </a:lnTo>
                  <a:lnTo>
                    <a:pt x="10093" y="15709"/>
                  </a:lnTo>
                  <a:lnTo>
                    <a:pt x="11305" y="16051"/>
                  </a:lnTo>
                  <a:lnTo>
                    <a:pt x="12516" y="16221"/>
                  </a:lnTo>
                  <a:lnTo>
                    <a:pt x="13727" y="16051"/>
                  </a:lnTo>
                  <a:lnTo>
                    <a:pt x="14938" y="15709"/>
                  </a:lnTo>
                  <a:lnTo>
                    <a:pt x="16150" y="15197"/>
                  </a:lnTo>
                  <a:lnTo>
                    <a:pt x="17159" y="14514"/>
                  </a:lnTo>
                  <a:lnTo>
                    <a:pt x="21600" y="18270"/>
                  </a:lnTo>
                  <a:lnTo>
                    <a:pt x="20591" y="19124"/>
                  </a:lnTo>
                  <a:lnTo>
                    <a:pt x="19581" y="19892"/>
                  </a:lnTo>
                  <a:lnTo>
                    <a:pt x="18572" y="20405"/>
                  </a:lnTo>
                  <a:lnTo>
                    <a:pt x="14938" y="21429"/>
                  </a:lnTo>
                  <a:lnTo>
                    <a:pt x="12516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Circe" panose="020F0502020204030204" pitchFamily="3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29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6" r:id="rId2"/>
    <p:sldLayoutId id="2147483820" r:id="rId3"/>
    <p:sldLayoutId id="2147483821" r:id="rId4"/>
  </p:sldLayoutIdLst>
  <p:transition spd="slow">
    <p:push dir="u"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4E6B"/>
          </a:solidFill>
          <a:latin typeface="Circe Bold" panose="020B06020202030202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e" panose="020F0502020204030204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e" panose="020F0502020204030204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e" panose="020F0502020204030204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F0502020204030204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F0502020204030204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customXml" Target="../ink/ink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customXml" Target="../ink/ink5.xml"/><Relationship Id="rId5" Type="http://schemas.openxmlformats.org/officeDocument/2006/relationships/image" Target="../media/image6.svg"/><Relationship Id="rId10" Type="http://schemas.openxmlformats.org/officeDocument/2006/relationships/customXml" Target="../ink/ink4.xml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chart" Target="../charts/chart1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1CD85-E79D-4366-810F-FBA8BC7A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706" y="2441321"/>
            <a:ext cx="5947902" cy="737627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испытаний и поверки средств измерений универсального назначения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FF11CD-76DA-4AE1-B704-7EC86E467D2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irce" panose="020F0502020204030204" pitchFamily="34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480748DC-07B7-4075-A975-D3EDAEE275C8}"/>
              </a:ext>
            </a:extLst>
          </p:cNvPr>
          <p:cNvSpPr txBox="1">
            <a:spLocks/>
          </p:cNvSpPr>
          <p:nvPr/>
        </p:nvSpPr>
        <p:spPr>
          <a:xfrm>
            <a:off x="623392" y="4584048"/>
            <a:ext cx="10515600" cy="1077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irce" panose="020F0502020204030204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irce" panose="020F0502020204030204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irce" panose="020F0502020204030204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irce" panose="020F0502020204030204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irce" panose="020F0502020204030204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rgbClr val="004E6B"/>
                </a:solidFill>
              </a:rPr>
              <a:t>Докладчик: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rgbClr val="004E6B"/>
                </a:solidFill>
              </a:rPr>
              <a:t>Павел Мигаль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rgbClr val="004E6B"/>
                </a:solidFill>
              </a:rPr>
              <a:t>к.т.н., зам. директора филиала по науке</a:t>
            </a:r>
          </a:p>
        </p:txBody>
      </p:sp>
    </p:spTree>
    <p:extLst>
      <p:ext uri="{BB962C8B-B14F-4D97-AF65-F5344CB8AC3E}">
        <p14:creationId xmlns:p14="http://schemas.microsoft.com/office/powerpoint/2010/main" val="7360766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467E46B-2C19-4CF5-A0C7-3D0512399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ГСО имитаторы для анализаторов </a:t>
            </a:r>
            <a:r>
              <a:rPr lang="en-US" dirty="0"/>
              <a:t>CS, NOH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6950DB4-8DC4-4C07-AA8F-D42590CC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D49D7D-22FC-4FB7-AD74-ED4C797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1A83E2-4B55-4020-88D8-3F870DDFF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9" t="42228"/>
          <a:stretch/>
        </p:blipFill>
        <p:spPr>
          <a:xfrm>
            <a:off x="695400" y="1219650"/>
            <a:ext cx="3862110" cy="26413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C6083A-EEA6-4177-8793-6F7CE36CC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1086295"/>
            <a:ext cx="6928834" cy="28275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B6DBFF-217E-4D43-9803-42D9E31955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81" t="25850" r="35234" b="46850"/>
          <a:stretch/>
        </p:blipFill>
        <p:spPr>
          <a:xfrm>
            <a:off x="3221652" y="3150181"/>
            <a:ext cx="5748695" cy="32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2959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467E46B-2C19-4CF5-A0C7-3D0512399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ГСО матричные для искровых спектрометров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6950DB4-8DC4-4C07-AA8F-D42590CC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D49D7D-22FC-4FB7-AD74-ED4C797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6D0F5E-689A-4FC0-9271-8471F0DEE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1" y="1196752"/>
            <a:ext cx="3779912" cy="2834934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BCC4BF7-A826-4902-84B8-7204C9920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27438"/>
              </p:ext>
            </p:extLst>
          </p:nvPr>
        </p:nvGraphicFramePr>
        <p:xfrm>
          <a:off x="5577825" y="1137432"/>
          <a:ext cx="1584176" cy="521892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836265276"/>
                    </a:ext>
                  </a:extLst>
                </a:gridCol>
              </a:tblGrid>
              <a:tr h="579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&lt;</a:t>
                      </a:r>
                      <a:r>
                        <a:rPr lang="ru-RU" sz="2000" u="none" strike="noStrike" dirty="0">
                          <a:effectLst/>
                        </a:rPr>
                        <a:t> 0,0001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5282867"/>
                  </a:ext>
                </a:extLst>
              </a:tr>
              <a:tr h="579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0,0001-0,001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5951225"/>
                  </a:ext>
                </a:extLst>
              </a:tr>
              <a:tr h="579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0,001-0,01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8103555"/>
                  </a:ext>
                </a:extLst>
              </a:tr>
              <a:tr h="579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0,01-0,1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37159305"/>
                  </a:ext>
                </a:extLst>
              </a:tr>
              <a:tr h="579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0,1-1</a:t>
                      </a:r>
                      <a:r>
                        <a:rPr lang="en-US" sz="2000" u="none" strike="noStrike" dirty="0">
                          <a:effectLst/>
                        </a:rPr>
                        <a:t>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8523600"/>
                  </a:ext>
                </a:extLst>
              </a:tr>
              <a:tr h="579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1,0-10,0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4826103"/>
                  </a:ext>
                </a:extLst>
              </a:tr>
              <a:tr h="579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10,0-25,0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0104002"/>
                  </a:ext>
                </a:extLst>
              </a:tr>
              <a:tr h="579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25,0-50,0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34801"/>
                  </a:ext>
                </a:extLst>
              </a:tr>
              <a:tr h="579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50,0-100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029129"/>
                  </a:ext>
                </a:extLst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0E8404A-9324-423A-B6AA-28E9534E1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098369"/>
              </p:ext>
            </p:extLst>
          </p:nvPr>
        </p:nvGraphicFramePr>
        <p:xfrm>
          <a:off x="7317205" y="3796809"/>
          <a:ext cx="468630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0E8404A-9324-423A-B6AA-28E9534E1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834468"/>
              </p:ext>
            </p:extLst>
          </p:nvPr>
        </p:nvGraphicFramePr>
        <p:xfrm>
          <a:off x="7428021" y="1025124"/>
          <a:ext cx="4572000" cy="261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0E8404A-9324-423A-B6AA-28E9534E1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876012"/>
              </p:ext>
            </p:extLst>
          </p:nvPr>
        </p:nvGraphicFramePr>
        <p:xfrm>
          <a:off x="444007" y="4104005"/>
          <a:ext cx="4572000" cy="261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457646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2842F3-A5AD-457B-AC47-EEFFCB85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32B14BC-5C23-4EB6-AB27-0EE14EBE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Область аккредитации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BFF9E3A-8558-48A7-9BD3-FFEDFD0CD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0260"/>
              </p:ext>
            </p:extLst>
          </p:nvPr>
        </p:nvGraphicFramePr>
        <p:xfrm>
          <a:off x="838200" y="601326"/>
          <a:ext cx="10515599" cy="6066025"/>
        </p:xfrm>
        <a:graphic>
          <a:graphicData uri="http://schemas.openxmlformats.org/drawingml/2006/table">
            <a:tbl>
              <a:tblPr firstRow="1" firstCol="1" bandRow="1"/>
              <a:tblGrid>
                <a:gridCol w="2089448">
                  <a:extLst>
                    <a:ext uri="{9D8B030D-6E8A-4147-A177-3AD203B41FA5}">
                      <a16:colId xmlns:a16="http://schemas.microsoft.com/office/drawing/2014/main" val="157473411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02223489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882139873"/>
                    </a:ext>
                  </a:extLst>
                </a:gridCol>
                <a:gridCol w="3457599">
                  <a:extLst>
                    <a:ext uri="{9D8B030D-6E8A-4147-A177-3AD203B41FA5}">
                      <a16:colId xmlns:a16="http://schemas.microsoft.com/office/drawing/2014/main" val="2210951730"/>
                    </a:ext>
                  </a:extLst>
                </a:gridCol>
              </a:tblGrid>
              <a:tr h="2229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Анализаторы газообразующих элементов 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(С, S, H, O, N, H</a:t>
                      </a:r>
                      <a:r>
                        <a:rPr lang="ru-RU" sz="14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2" marR="43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(1•10</a:t>
                      </a:r>
                      <a:r>
                        <a:rPr lang="ru-RU" sz="14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-100)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(0,02-300) мг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(0-10) 10</a:t>
                      </a:r>
                      <a:r>
                        <a:rPr lang="ru-RU" sz="14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•см</a:t>
                      </a:r>
                      <a:r>
                        <a:rPr lang="ru-RU" sz="14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/г (см</a:t>
                      </a:r>
                      <a:r>
                        <a:rPr lang="ru-RU" sz="14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/100 г)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(0,001-0,02) мг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(300-1000) мг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2" marR="43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ПДО; СКО; 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SNR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±(0,1-40) % отн.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2" marR="43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ПДО – предел обнаружения (детектирования)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 – среднее квадратическое отклонение (выходного сигнала; случайной составляющей погрешности)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SNR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отношение сигнала к шуму (дрейфу)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чувствительность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2" marR="43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180636"/>
                  </a:ext>
                </a:extLst>
              </a:tr>
              <a:tr h="271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измерений состава веществ и материалов универсального назначения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2" marR="43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(0-100)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(0-1000) г/дм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2" marR="43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ПДО ≥ 1·10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г/дм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ПДО ≥ 1·10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 ≥ 1·10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SNR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≥ 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≥ 1·10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у.е./%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≥ 1 у.е./(мкг/дм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 ≥ 0,01 мкг/дм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2" marR="43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ПДО – предел обнаружения (детектирования)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 – среднее квадратическое отклонение (выходного сигнала; случайной составляющей погрешности)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SNR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отношение сигнала к шуму (дрейфу)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чувствительность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 – характеристическая концентрация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2" marR="43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60916"/>
                  </a:ext>
                </a:extLst>
              </a:tr>
              <a:tr h="604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измерений состава веществ и материалов специального назначения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2" marR="43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(0-100)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(0-1000) г/дм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2" marR="43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±(1•10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- 0,7•[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+1•10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]) % абс.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±(1•10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- 0,7•[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+1•10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]) г/дм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2" marR="438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содержание компонента, % (г/дм</a:t>
                      </a:r>
                      <a:r>
                        <a:rPr lang="ru-RU" sz="14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2" marR="43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430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41450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2842F3-A5AD-457B-AC47-EEFFCB85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32B14BC-5C23-4EB6-AB27-0EE14EBE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72B53B-61F2-47A8-A103-690838D6B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601325"/>
            <a:ext cx="11941813" cy="57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4814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2842F3-A5AD-457B-AC47-EEFFCB85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32B14BC-5C23-4EB6-AB27-0EE14EBE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Предварительный перечень типовых МП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68594-AC9D-4AF9-9722-FC1AA4F28973}"/>
              </a:ext>
            </a:extLst>
          </p:cNvPr>
          <p:cNvSpPr txBox="1"/>
          <p:nvPr/>
        </p:nvSpPr>
        <p:spPr>
          <a:xfrm>
            <a:off x="623392" y="849893"/>
            <a:ext cx="10945216" cy="3610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–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Спектрометры атомно-эмиссионные с индуктивно-связанной плазмой (АЭС ИСП);</a:t>
            </a: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–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Спектрометры атомно-эмиссионные с искровым возбуждением  спектра (АЭС ИСК);</a:t>
            </a: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–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Спектрометры атомно-абсорбционные (ААС);</a:t>
            </a: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–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Масс-спектрометры с индуктивно связанной плазмой (МС ИСП);</a:t>
            </a: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–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Спектрометры рентгенофлюоресцентные (рентгеноспектральные) (РФС);</a:t>
            </a: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–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Анализаторы газообразующих компонентов (азот, кислород, водород) методом восстановительного плавления (Анализаторы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NOH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–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Анализаторы газообразующих компонентов (сера, углерод) методом окислительного плавления (Анализаторы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CS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–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Титраторы;</a:t>
            </a:r>
          </a:p>
        </p:txBody>
      </p:sp>
    </p:spTree>
    <p:extLst>
      <p:ext uri="{BB962C8B-B14F-4D97-AF65-F5344CB8AC3E}">
        <p14:creationId xmlns:p14="http://schemas.microsoft.com/office/powerpoint/2010/main" val="188992927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88F5A-80D3-48B4-88BD-795E435E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DFAFF-B26F-4DEF-87E6-71BC6420E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44"/>
            <a:ext cx="10515600" cy="5052219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C2FB79-D90F-4620-9FCA-0E0BF228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3C6DB-B91C-4205-B599-7CB98D9A07F3}"/>
              </a:ext>
            </a:extLst>
          </p:cNvPr>
          <p:cNvSpPr txBox="1"/>
          <p:nvPr/>
        </p:nvSpPr>
        <p:spPr>
          <a:xfrm>
            <a:off x="251011" y="4077072"/>
            <a:ext cx="116899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Список литературы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Федеральный закон «Об обеспечении единства измерений» от 26.06.2008 N 102-ФЗ.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ГОСТ ISO/IEC 17025-2019 «Общие требования к компетентности испытательных и калибровочных лабораторий».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Приказ Росстандарта от «19» февраля 2021 г. № 148 «Об утверждении Государственной поверочной схемы для средств измерений содержания неорганических компонентов в жидких и твердых веществах и материалах».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РМГ 29-2013 «ГСИ. Метрология. Основные термины и определения».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OIML R 116 «Inductively coupled plasma atomic emission spectrometers for the measurement of metal pollutants in water»</a:t>
            </a:r>
            <a:endParaRPr lang="ru-RU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5048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BE85F01-B235-4456-B944-A0B5C779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2241849-1124-455D-A8DD-20BFD339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/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OIML R 116 «Inductively coupled plasma atomic emission spectrometers for the measurement of metal pollutants in water»</a:t>
            </a:r>
            <a:endParaRPr lang="ru-RU" sz="2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998596-C102-4113-89BA-2D3982BD0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7" t="20288" r="63584" b="38116"/>
          <a:stretch/>
        </p:blipFill>
        <p:spPr>
          <a:xfrm>
            <a:off x="479375" y="1196752"/>
            <a:ext cx="3401521" cy="23042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A6AD91-98EC-4D5E-98AF-E74214B7D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7" t="12365" r="64175" b="40096"/>
          <a:stretch/>
        </p:blipFill>
        <p:spPr>
          <a:xfrm>
            <a:off x="3271596" y="908720"/>
            <a:ext cx="4810714" cy="30081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2F5301-83D5-46C3-94A5-1AB0ED906D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38" t="20288" r="62994" b="40096"/>
          <a:stretch/>
        </p:blipFill>
        <p:spPr>
          <a:xfrm>
            <a:off x="493198" y="3656180"/>
            <a:ext cx="4810713" cy="25068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A1E2B1-4D59-4A62-B973-FEC816C7A2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35" t="22270" r="68309" b="20288"/>
          <a:stretch/>
        </p:blipFill>
        <p:spPr>
          <a:xfrm>
            <a:off x="7245782" y="1139489"/>
            <a:ext cx="4677186" cy="521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7819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E6220DB-3CCF-9282-670E-8E66FFD2F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922" y="3769678"/>
            <a:ext cx="6771356" cy="28276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/>
              <a:t>6.4 Оборудование </a:t>
            </a:r>
          </a:p>
          <a:p>
            <a:pPr marL="0" indent="0" algn="just">
              <a:buNone/>
            </a:pPr>
            <a:r>
              <a:rPr lang="ru-RU" sz="1600" dirty="0"/>
              <a:t>6.4.1 Лаборатория должна иметь доступ к оборудованию …, которое необходимо для надлежащего осуществления лабораторной деятельности и которое может повлиять на ее результаты.</a:t>
            </a:r>
          </a:p>
          <a:p>
            <a:pPr marL="0" indent="0" algn="just">
              <a:buNone/>
            </a:pPr>
            <a:r>
              <a:rPr lang="ru-RU" sz="1600" dirty="0"/>
              <a:t>6.4.6 Измерительное оборудование должно быть калибровано, если  точность и неопределенность измерений влияют на достоверность представляемых результатов; и/или  калибровка оборудования требуется для установления метрологической прослеживаемости представляемых результатов. </a:t>
            </a:r>
          </a:p>
          <a:p>
            <a:pPr marL="0" indent="0" algn="just">
              <a:buNone/>
            </a:pP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9E92D1-2D2B-F6EC-E6D8-525CC0CC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87E27D-0369-D9BB-F062-1EF38DF7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</a:t>
            </a:r>
          </a:p>
        </p:txBody>
      </p:sp>
      <p:pic>
        <p:nvPicPr>
          <p:cNvPr id="6" name="Рисунок 5" descr="Фрагменты головоломки со сплошной заливкой">
            <a:extLst>
              <a:ext uri="{FF2B5EF4-FFF2-40B4-BE49-F238E27FC236}">
                <a16:creationId xmlns:a16="http://schemas.microsoft.com/office/drawing/2014/main" id="{2EE102BA-05D3-02BB-44EA-A51249A47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4300" y="5353854"/>
            <a:ext cx="914400" cy="914400"/>
          </a:xfrm>
          <a:prstGeom prst="rect">
            <a:avLst/>
          </a:prstGeom>
        </p:spPr>
      </p:pic>
      <p:pic>
        <p:nvPicPr>
          <p:cNvPr id="7" name="Рисунок 6" descr="Микрообласть с химическая фласксами">
            <a:extLst>
              <a:ext uri="{FF2B5EF4-FFF2-40B4-BE49-F238E27FC236}">
                <a16:creationId xmlns:a16="http://schemas.microsoft.com/office/drawing/2014/main" id="{C34B0369-1C71-A480-9241-BFC90E62F24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376" y="4633774"/>
            <a:ext cx="1666771" cy="180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10F899-0F97-48CA-AAD1-C282522B1838}"/>
              </a:ext>
            </a:extLst>
          </p:cNvPr>
          <p:cNvSpPr txBox="1"/>
          <p:nvPr/>
        </p:nvSpPr>
        <p:spPr>
          <a:xfrm>
            <a:off x="335360" y="601326"/>
            <a:ext cx="438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Федеральный закон "Об обеспечении единства измерений" от 26.06.2008 </a:t>
            </a:r>
            <a:b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N 102-ФЗ </a:t>
            </a:r>
            <a:r>
              <a:rPr lang="en-US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[1]</a:t>
            </a:r>
            <a:endParaRPr lang="ru-RU" b="1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13DBEE-6088-4FA6-BE29-B47AB2D425B2}"/>
              </a:ext>
            </a:extLst>
          </p:cNvPr>
          <p:cNvSpPr txBox="1"/>
          <p:nvPr/>
        </p:nvSpPr>
        <p:spPr>
          <a:xfrm>
            <a:off x="376834" y="3698219"/>
            <a:ext cx="43877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ГОСТ ISO/IEC 17025-2019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Общие требования к компетентности испытательных и калибровочных лабораторий</a:t>
            </a:r>
          </a:p>
        </p:txBody>
      </p:sp>
      <p:sp>
        <p:nvSpPr>
          <p:cNvPr id="11" name="Объект 1">
            <a:extLst>
              <a:ext uri="{FF2B5EF4-FFF2-40B4-BE49-F238E27FC236}">
                <a16:creationId xmlns:a16="http://schemas.microsoft.com/office/drawing/2014/main" id="{15418247-76C6-4870-821F-68888DDA01F1}"/>
              </a:ext>
            </a:extLst>
          </p:cNvPr>
          <p:cNvSpPr txBox="1">
            <a:spLocks/>
          </p:cNvSpPr>
          <p:nvPr/>
        </p:nvSpPr>
        <p:spPr>
          <a:xfrm>
            <a:off x="5224922" y="701002"/>
            <a:ext cx="6771356" cy="2827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irce Light" panose="020B04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irce Light" panose="020B0402020203020203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irce Light" panose="020B0402020203020203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irce Light" panose="020B0402020203020203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irce Light" panose="020B0402020203020203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b="1" dirty="0"/>
              <a:t>Статья 5. Требования к измерениям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/>
              <a:t>Измерения, относящиеся к сфере ГСИ, должны выполняться …, с применением средств измерений утвержденного типа, прошедших поверку.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/>
              <a:t>Статья 2. Основные понятия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/>
              <a:t>поверка средств измерений - совокупность операций, выполняемых в целях подтверждения соответствия средств измерений метрологическим требованиям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/>
              <a:t>метрологические требования - требования к влияющим на результат и показатели точности измерений характеристикам (параметрам) измерений, эталонов единиц величин, стандартных образцов, средств измерений,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BEE4FD4A-8070-43E2-947D-7B2A69CCAA06}"/>
                  </a:ext>
                </a:extLst>
              </p14:cNvPr>
              <p14:cNvContentPartPr/>
              <p14:nvPr/>
            </p14:nvContentPartPr>
            <p14:xfrm>
              <a:off x="5745321" y="1213882"/>
              <a:ext cx="360" cy="36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BEE4FD4A-8070-43E2-947D-7B2A69CCAA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6321" y="12052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41A77C1B-1534-422C-A8C4-127AF699CBD0}"/>
                  </a:ext>
                </a:extLst>
              </p14:cNvPr>
              <p14:cNvContentPartPr/>
              <p14:nvPr/>
            </p14:nvContentPartPr>
            <p14:xfrm>
              <a:off x="5717961" y="1009762"/>
              <a:ext cx="360" cy="36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41A77C1B-1534-422C-A8C4-127AF699CB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8961" y="10007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04D11434-5D9C-442B-B270-AE451C5B08EA}"/>
                  </a:ext>
                </a:extLst>
              </p14:cNvPr>
              <p14:cNvContentPartPr/>
              <p14:nvPr/>
            </p14:nvContentPartPr>
            <p14:xfrm>
              <a:off x="5554521" y="832282"/>
              <a:ext cx="360" cy="3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04D11434-5D9C-442B-B270-AE451C5B08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45521" y="8232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3EBE0272-4861-4798-8095-F26D8AB86750}"/>
                  </a:ext>
                </a:extLst>
              </p14:cNvPr>
              <p14:cNvContentPartPr/>
              <p14:nvPr/>
            </p14:nvContentPartPr>
            <p14:xfrm>
              <a:off x="5963481" y="1650922"/>
              <a:ext cx="360" cy="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3EBE0272-4861-4798-8095-F26D8AB86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841" y="16419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DB5A3330-42BF-46AD-888E-A4029ED1B6CF}"/>
                  </a:ext>
                </a:extLst>
              </p14:cNvPr>
              <p14:cNvContentPartPr/>
              <p14:nvPr/>
            </p14:nvContentPartPr>
            <p14:xfrm>
              <a:off x="7710561" y="1910482"/>
              <a:ext cx="360" cy="3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DB5A3330-42BF-46AD-888E-A4029ED1B6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1921" y="19014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60390974-B81E-4D15-ACC7-A2938B943D65}"/>
                  </a:ext>
                </a:extLst>
              </p14:cNvPr>
              <p14:cNvContentPartPr/>
              <p14:nvPr/>
            </p14:nvContentPartPr>
            <p14:xfrm>
              <a:off x="7710561" y="1910482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60390974-B81E-4D15-ACC7-A2938B943D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1921" y="190148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30581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B4B0BF3-22E1-4BC5-A658-7BAF00B8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200" y="601326"/>
            <a:ext cx="4032448" cy="5575637"/>
          </a:xfrm>
        </p:spPr>
        <p:txBody>
          <a:bodyPr>
            <a:normAutofit fontScale="77500" lnSpcReduction="20000"/>
          </a:bodyPr>
          <a:lstStyle/>
          <a:p>
            <a:pPr marL="177800" indent="0">
              <a:buNone/>
            </a:pPr>
            <a:r>
              <a:rPr lang="ru-RU" dirty="0"/>
              <a:t>7. Средства измерений </a:t>
            </a:r>
          </a:p>
          <a:p>
            <a:pPr marL="177800" indent="0">
              <a:buNone/>
            </a:pPr>
            <a:r>
              <a:rPr lang="ru-RU" dirty="0"/>
              <a:t> В качестве средств измерений используют: аналитические приборы </a:t>
            </a:r>
          </a:p>
          <a:p>
            <a:pPr marL="177800" indent="0">
              <a:buNone/>
            </a:pPr>
            <a:r>
              <a:rPr lang="ru-RU" u="sng" dirty="0"/>
              <a:t>специального назначения</a:t>
            </a:r>
            <a:r>
              <a:rPr lang="ru-RU" dirty="0"/>
              <a:t>: анализаторы жидкости (</a:t>
            </a:r>
            <a:r>
              <a:rPr lang="ru-RU" dirty="0" err="1"/>
              <a:t>концентратомеры</a:t>
            </a:r>
            <a:r>
              <a:rPr lang="ru-RU" dirty="0"/>
              <a:t>); аналитические приборы </a:t>
            </a:r>
          </a:p>
          <a:p>
            <a:pPr marL="177800" indent="0">
              <a:buNone/>
            </a:pPr>
            <a:r>
              <a:rPr lang="ru-RU" u="sng" dirty="0"/>
              <a:t>универсального назначения</a:t>
            </a:r>
            <a:r>
              <a:rPr lang="ru-RU" dirty="0"/>
              <a:t>: </a:t>
            </a:r>
            <a:r>
              <a:rPr lang="ru-RU" dirty="0" err="1"/>
              <a:t>кулонометры</a:t>
            </a:r>
            <a:r>
              <a:rPr lang="ru-RU" dirty="0"/>
              <a:t>, титраторы, атомно-абсорбционные спектрометры, ионные хроматографы, масс-спектрометры с индуктивно-связанной плазмой и другие с соответствующими методиками измерений (методиками количественного химического анализа).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2E6CFDC-6036-4659-B515-8A6DB70F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C7D3CC6-5104-4D99-A544-1261E690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Поверочная схема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80633C-4551-4697-B6F9-910DC148C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91" t="33199" r="33463" b="23751"/>
          <a:stretch/>
        </p:blipFill>
        <p:spPr>
          <a:xfrm>
            <a:off x="-387" y="641181"/>
            <a:ext cx="8023478" cy="55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433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B12EF1B-841E-4820-9420-C6E5381D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C7B2043-B5CC-4B22-B3BB-8201533C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 универсального назначения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480132"/>
              </p:ext>
            </p:extLst>
          </p:nvPr>
        </p:nvGraphicFramePr>
        <p:xfrm>
          <a:off x="502196" y="601663"/>
          <a:ext cx="8186092" cy="390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F3E930E2-E9BA-455E-BEE8-F79CB33B2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836712"/>
            <a:ext cx="2857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пектрометр эмиссионный МСАII V5">
            <a:extLst>
              <a:ext uri="{FF2B5EF4-FFF2-40B4-BE49-F238E27FC236}">
                <a16:creationId xmlns:a16="http://schemas.microsoft.com/office/drawing/2014/main" id="{56D9D67C-8D57-42ED-9CB6-E0756A95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29" y="2642808"/>
            <a:ext cx="3329283" cy="303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511E3E-A4A3-4C6E-A2B0-691C2C6C9B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691" t="30050" r="31691" b="27950"/>
          <a:stretch/>
        </p:blipFill>
        <p:spPr>
          <a:xfrm>
            <a:off x="1487488" y="941048"/>
            <a:ext cx="2304256" cy="1486617"/>
          </a:xfrm>
          <a:prstGeom prst="rect">
            <a:avLst/>
          </a:prstGeom>
        </p:spPr>
      </p:pic>
      <p:pic>
        <p:nvPicPr>
          <p:cNvPr id="1038" name="Picture 14" descr="Спектрофотометр ПЭ-5300ВИ - ООО ТПК «Трастинвест»">
            <a:extLst>
              <a:ext uri="{FF2B5EF4-FFF2-40B4-BE49-F238E27FC236}">
                <a16:creationId xmlns:a16="http://schemas.microsoft.com/office/drawing/2014/main" id="{CE9E132B-D54F-4788-A48D-296D80D6C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0" b="17100"/>
          <a:stretch/>
        </p:blipFill>
        <p:spPr bwMode="auto">
          <a:xfrm>
            <a:off x="4200972" y="4835178"/>
            <a:ext cx="2230388" cy="15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ONH-p - Анализаторы серии ONH - Анализаторы">
            <a:extLst>
              <a:ext uri="{FF2B5EF4-FFF2-40B4-BE49-F238E27FC236}">
                <a16:creationId xmlns:a16="http://schemas.microsoft.com/office/drawing/2014/main" id="{EDF691CA-81BE-427F-A664-4DE810DC2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0" t="4402" r="26901" b="13250"/>
          <a:stretch/>
        </p:blipFill>
        <p:spPr bwMode="auto">
          <a:xfrm>
            <a:off x="1487488" y="4421146"/>
            <a:ext cx="1728192" cy="21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Портативные рентгенофлуоресцентные анализаторы X-MET 5000 и X-MET 5100">
            <a:extLst>
              <a:ext uri="{FF2B5EF4-FFF2-40B4-BE49-F238E27FC236}">
                <a16:creationId xmlns:a16="http://schemas.microsoft.com/office/drawing/2014/main" id="{09ABB8DA-FB23-40E6-84B2-94BEAABED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85" y="4558864"/>
            <a:ext cx="2121024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383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8FBAB16-EA86-49C0-AE9D-387F4F035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На практике часто при испытаниях СИ универсального назначения в целях утверждения типа оценивают пределы допускаемой погрешности измерений содержания компонента в некотором диапазоне без конкретизации объекта измерений, к которому эти характеристики могут быть применены.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Формально это означает что: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Указанные пределы погрешности характерны для любого компонента в любой матрице;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Эти пределы погрешности являются неисключенной систематической погрешностью и должны быть составной частью приписанной в методике погрешности измерений.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Несостоятельность такого подхода очевидна и заключается как минимум в следующих положениях: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При испытаниях в целях утверждения типа СИ практически невозможно подтвердить погрешность средства измерений для неопределенного круга объектов;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Даже если перечень объектов определен в назначении СИ, определенно не существует всего многообразия СО утвержденных типов для подтверждения погрешности измерений всех компонентов;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Если определен перечень объектов и определяемых в них компонентов, то нормирование пределов допускаемой погрешности приводит к тому, что такие СИ становятся СИ специального назначения, а значит методика д/б приведена в эксплуатационной документации и такие измерения следует считать прямыми в логике ФЗ 102.</a:t>
            </a:r>
          </a:p>
          <a:p>
            <a:pPr marL="0" lvl="0" indent="0" algn="just">
              <a:buNone/>
            </a:pPr>
            <a:endParaRPr lang="ru-RU" sz="18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B5C8FA-D090-4977-92B1-C83B09EA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2987A9-FAAC-4A19-91EC-F150508F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27492399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E54E609-E84F-4DED-B6A2-B7C4487FC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В этой связи СИ универсального назначения можно разделить на 2 категории [3]. Для первой характерна возможность установления характеристик точности измерений выходного сигнала, а для второй категории практически невозможно определить такие характеристики.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К первой категории относят, например, спектрофотометры УВ/ВИД/ИК, в описании типа которых нормируют границы погрешности измерений СКНП и длины волны (волнового числа). Погрешность/неопределенность измерений содержания компонента устанавливают в методике измерений, и она включает в себя эти источники как неисключенную составляющую систематической погрешности или стандартной неопределенности типа В.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Ко второй категории относят все другие СИ универсального назначения. Отличительной особенностью этих СИ является тот факт, что для выходного сигнала можно определить только  случайную составляющую погрешности. Возникают вопросы: </a:t>
            </a:r>
            <a:r>
              <a:rPr lang="ru-RU" sz="18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как при поверке/калибровке без привязки к некой методике измерений установить прослеживаемость?; как при этом оценить инструментальную погрешность/неопределенность?</a:t>
            </a:r>
            <a:endParaRPr lang="ru-RU" sz="18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Для первой категории ответ понятен. При поверке таких СИ не возникает сложности в определении характеристики точности измерений выходного сигнала, которая по сути является инструментальной погрешностью, а при измерении содержания компонента метрологическая прослеживаемость устанавливается все равно к единице величины того же рода что и у стандартных образцов применяемых в конкретной методике измерений через чувствительность [4] или определяя линейность калибровочной кривой [5].</a:t>
            </a: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114601-61D7-495F-9C60-A7642B47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578A1B-EC7C-4ACE-A83A-23606B32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38351464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>
                <a:extLst>
                  <a:ext uri="{FF2B5EF4-FFF2-40B4-BE49-F238E27FC236}">
                    <a16:creationId xmlns:a16="http://schemas.microsoft.com/office/drawing/2014/main" id="{57F41278-8132-4468-98EE-6259F435D6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Для второй категории инструментальная погрешность (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может быть оценена на основании наилучшей чувствительности (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𝑆𝐸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или отношения сигнал/шум (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𝑆𝑁𝑅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средства измерений. Для оценки этих характеристики обычно проводят ряд измерений выходного сигнала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b>
                        <m:r>
                          <a:rPr lang="ru-RU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 с помощью СО с аттестованным содержанием компонента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𝑟𝑚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большим чем предел обнаружения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𝑟𝑚</m:t>
                        </m:r>
                      </m:sub>
                    </m:sSub>
                    <m:r>
                      <a:rPr lang="ru-RU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≥100∙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𝐷𝐿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). Для измерений выбирают «наиболее чувствительный» компонент или ряд таковых равномерно распределенных среди определяемых компонентов с помощью конкретного СИ. Так же проводят многократные измерения фонового сигнала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для выбранного компонента в холостой пробе. Оценивают эти параметры обычно по формулам: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𝑆𝐸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𝐷𝐿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𝑆𝐸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3∙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𝑟𝑚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𝑆𝑁𝑅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≈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𝑟𝑚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𝑆𝑁𝑅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3∙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𝑟𝑚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,</m:t>
                    </m:r>
                  </m:oMath>
                </a14:m>
                <a:r>
                  <a:rPr lang="ru-RU" dirty="0"/>
                  <a:t>		(1)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den>
                        </m:f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ru-RU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,</m:t>
                    </m:r>
                  </m:oMath>
                </a14:m>
                <a:r>
                  <a:rPr lang="ru-RU" dirty="0"/>
                  <a:t>				(2)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𝑆𝐸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𝑟𝑚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𝑟𝑚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nary>
                      <m:naryPr>
                        <m:chr m:val="∑"/>
                        <m:limLoc m:val="undOvr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,</m:t>
                    </m:r>
                  </m:oMath>
                </a14:m>
                <a:r>
                  <a:rPr lang="ru-RU" dirty="0"/>
                  <a:t>					(3)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𝑆𝑁𝑅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2∙</m:t>
                            </m:r>
                            <m:acc>
                              <m:accPr>
                                <m:chr m:val="̅"/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1≤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1≤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≈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2∙</m:t>
                            </m:r>
                            <m:acc>
                              <m:accPr>
                                <m:chr m:val="̅"/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6∙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3∙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</m:oMath>
                </a14:m>
                <a:r>
                  <a:rPr lang="ru-RU" dirty="0"/>
                  <a:t>			(4)</a:t>
                </a:r>
              </a:p>
            </p:txBody>
          </p:sp>
        </mc:Choice>
        <mc:Fallback xmlns="">
          <p:sp>
            <p:nvSpPr>
              <p:cNvPr id="2" name="Объект 1">
                <a:extLst>
                  <a:ext uri="{FF2B5EF4-FFF2-40B4-BE49-F238E27FC236}">
                    <a16:creationId xmlns:a16="http://schemas.microsoft.com/office/drawing/2014/main" id="{57F41278-8132-4468-98EE-6259F435D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094" r="-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7CC3DED-3FAF-43FA-9B15-FCA542EA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C1E58E9-A078-4273-B158-291DFE34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МХ</a:t>
            </a:r>
          </a:p>
        </p:txBody>
      </p:sp>
    </p:spTree>
    <p:extLst>
      <p:ext uri="{BB962C8B-B14F-4D97-AF65-F5344CB8AC3E}">
        <p14:creationId xmlns:p14="http://schemas.microsoft.com/office/powerpoint/2010/main" val="13612719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5F18284-0F73-4A2C-AAD0-AEB728723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430448"/>
              </p:ext>
            </p:extLst>
          </p:nvPr>
        </p:nvGraphicFramePr>
        <p:xfrm>
          <a:off x="838200" y="601326"/>
          <a:ext cx="10515600" cy="5460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1856">
                  <a:extLst>
                    <a:ext uri="{9D8B030D-6E8A-4147-A177-3AD203B41FA5}">
                      <a16:colId xmlns:a16="http://schemas.microsoft.com/office/drawing/2014/main" val="107148934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661548897"/>
                    </a:ext>
                  </a:extLst>
                </a:gridCol>
                <a:gridCol w="2377480">
                  <a:extLst>
                    <a:ext uri="{9D8B030D-6E8A-4147-A177-3AD203B41FA5}">
                      <a16:colId xmlns:a16="http://schemas.microsoft.com/office/drawing/2014/main" val="34636537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Группа СИ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МХ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Примечание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2325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Спектрометры атомно-эмиссионные с индуктивно связанной плазмой;</a:t>
                      </a:r>
                      <a:endParaRPr lang="ru-RU" sz="2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Масс-спектрометры с индуктивно связанной плазмой;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ПДО, СКО, </a:t>
                      </a:r>
                      <a:r>
                        <a:rPr lang="en-US" sz="1800" dirty="0">
                          <a:effectLst/>
                        </a:rPr>
                        <a:t>SE</a:t>
                      </a:r>
                      <a:r>
                        <a:rPr lang="ru-RU" sz="1800" dirty="0">
                          <a:effectLst/>
                        </a:rPr>
                        <a:t>, спектральное разрешение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368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Спектрометры атомно-эмиссионные (оптико-эмиссионные) с искровым/дуговым возбуждением;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СКО,</a:t>
                      </a:r>
                      <a:r>
                        <a:rPr lang="en-US" sz="1800" dirty="0">
                          <a:effectLst/>
                        </a:rPr>
                        <a:t> SE</a:t>
                      </a:r>
                      <a:r>
                        <a:rPr lang="ru-RU" sz="1800" dirty="0">
                          <a:effectLst/>
                        </a:rPr>
                        <a:t>, спектральное разрешение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Выходной сигнал обычно приведен к сигналу компонента основы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1829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Спектрометры атомно-абсорбционные;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Характеристическая концентрация, </a:t>
                      </a:r>
                      <a:r>
                        <a:rPr lang="en-US" sz="1800" dirty="0">
                          <a:effectLst/>
                        </a:rPr>
                        <a:t>C</a:t>
                      </a:r>
                      <a:r>
                        <a:rPr lang="ru-RU" sz="1800" dirty="0">
                          <a:effectLst/>
                        </a:rPr>
                        <a:t>КО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03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Хроматографы газовые/жидкостные/ионные;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СКО, </a:t>
                      </a:r>
                      <a:r>
                        <a:rPr lang="en-US" sz="1800">
                          <a:effectLst/>
                        </a:rPr>
                        <a:t>SNR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3203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Спектрометры </a:t>
                      </a:r>
                      <a:r>
                        <a:rPr lang="ru-RU" sz="1800" dirty="0" err="1">
                          <a:effectLst/>
                        </a:rPr>
                        <a:t>рентгенофлуоресцентные</a:t>
                      </a:r>
                      <a:r>
                        <a:rPr lang="ru-RU" sz="1800" dirty="0">
                          <a:effectLst/>
                        </a:rPr>
                        <a:t>;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Скорость счета, СКО, контрастность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0739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Анализаторы азота/кислорода/водорода основанные на методах восстановительного  плавления образцов в токе инертного газа; Углерода/серы на методах сжигания в токе кислорода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ПДО, СКО, </a:t>
                      </a:r>
                      <a:r>
                        <a:rPr lang="en-US" sz="1800" dirty="0">
                          <a:effectLst/>
                        </a:rPr>
                        <a:t>SE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376503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уе – условные единицы измерений выходного сигнала. Для ряда СИ они имеют четкую размерность (</a:t>
                      </a:r>
                      <a:r>
                        <a:rPr lang="en-US" sz="1800" dirty="0">
                          <a:effectLst/>
                        </a:rPr>
                        <a:t>cps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мВ·нм</a:t>
                      </a:r>
                      <a:r>
                        <a:rPr lang="ru-RU" sz="1800" dirty="0">
                          <a:effectLst/>
                        </a:rPr>
                        <a:t> и т.п.), для других это тайна, покрытая мраком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53589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BE85F01-B235-4456-B944-A0B5C779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2241849-1124-455D-A8DD-20BFD339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Универсальные МХ</a:t>
            </a:r>
          </a:p>
        </p:txBody>
      </p:sp>
    </p:spTree>
    <p:extLst>
      <p:ext uri="{BB962C8B-B14F-4D97-AF65-F5344CB8AC3E}">
        <p14:creationId xmlns:p14="http://schemas.microsoft.com/office/powerpoint/2010/main" val="14480207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467E46B-2C19-4CF5-A0C7-3D0512399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ГСО имитаторы для РФА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6950DB4-8DC4-4C07-AA8F-D42590CC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815B-AD1E-49D8-8E6F-989E26A7EBA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D49D7D-22FC-4FB7-AD74-ED4C797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899E61-25AB-4A6F-90F9-CDAEF457D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800"/>
          <a:stretch/>
        </p:blipFill>
        <p:spPr>
          <a:xfrm>
            <a:off x="695400" y="1052736"/>
            <a:ext cx="4821236" cy="371703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5CA6652-8E65-426F-8763-E4C0D19A2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990779"/>
              </p:ext>
            </p:extLst>
          </p:nvPr>
        </p:nvGraphicFramePr>
        <p:xfrm>
          <a:off x="6096000" y="756131"/>
          <a:ext cx="5670303" cy="4050273"/>
        </p:xfrm>
        <a:graphic>
          <a:graphicData uri="http://schemas.openxmlformats.org/drawingml/2006/table">
            <a:tbl>
              <a:tblPr/>
              <a:tblGrid>
                <a:gridCol w="1362652">
                  <a:extLst>
                    <a:ext uri="{9D8B030D-6E8A-4147-A177-3AD203B41FA5}">
                      <a16:colId xmlns:a16="http://schemas.microsoft.com/office/drawing/2014/main" val="1855928657"/>
                    </a:ext>
                  </a:extLst>
                </a:gridCol>
                <a:gridCol w="667422">
                  <a:extLst>
                    <a:ext uri="{9D8B030D-6E8A-4147-A177-3AD203B41FA5}">
                      <a16:colId xmlns:a16="http://schemas.microsoft.com/office/drawing/2014/main" val="2119479261"/>
                    </a:ext>
                  </a:extLst>
                </a:gridCol>
                <a:gridCol w="1426310">
                  <a:extLst>
                    <a:ext uri="{9D8B030D-6E8A-4147-A177-3AD203B41FA5}">
                      <a16:colId xmlns:a16="http://schemas.microsoft.com/office/drawing/2014/main" val="2214057917"/>
                    </a:ext>
                  </a:extLst>
                </a:gridCol>
                <a:gridCol w="478623">
                  <a:extLst>
                    <a:ext uri="{9D8B030D-6E8A-4147-A177-3AD203B41FA5}">
                      <a16:colId xmlns:a16="http://schemas.microsoft.com/office/drawing/2014/main" val="1153047755"/>
                    </a:ext>
                  </a:extLst>
                </a:gridCol>
                <a:gridCol w="533937">
                  <a:extLst>
                    <a:ext uri="{9D8B030D-6E8A-4147-A177-3AD203B41FA5}">
                      <a16:colId xmlns:a16="http://schemas.microsoft.com/office/drawing/2014/main" val="3610694532"/>
                    </a:ext>
                  </a:extLst>
                </a:gridCol>
                <a:gridCol w="533937">
                  <a:extLst>
                    <a:ext uri="{9D8B030D-6E8A-4147-A177-3AD203B41FA5}">
                      <a16:colId xmlns:a16="http://schemas.microsoft.com/office/drawing/2014/main" val="3450241708"/>
                    </a:ext>
                  </a:extLst>
                </a:gridCol>
                <a:gridCol w="667422">
                  <a:extLst>
                    <a:ext uri="{9D8B030D-6E8A-4147-A177-3AD203B41FA5}">
                      <a16:colId xmlns:a16="http://schemas.microsoft.com/office/drawing/2014/main" val="2228419921"/>
                    </a:ext>
                  </a:extLst>
                </a:gridCol>
              </a:tblGrid>
              <a:tr h="258617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Интенсивность(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cps)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чувствительность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270036"/>
                  </a:ext>
                </a:extLst>
              </a:tr>
              <a:tr h="344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Название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Fe:Ka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Время измерения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75911"/>
                  </a:ext>
                </a:extLst>
              </a:tr>
              <a:tr h="34469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GSO 11036-2018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11.03.2024 12:12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831643"/>
                  </a:ext>
                </a:extLst>
              </a:tr>
              <a:tr h="34469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GSO 11036-2018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11.03.2024 12:14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483343"/>
                  </a:ext>
                </a:extLst>
              </a:tr>
              <a:tr h="34469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GSO 11036-2018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11.03.2024 12:16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668121"/>
                  </a:ext>
                </a:extLst>
              </a:tr>
              <a:tr h="34469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GSO 11036-2018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11.03.2024 12:18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045275"/>
                  </a:ext>
                </a:extLst>
              </a:tr>
              <a:tr h="34469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GSO 11036-2018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11.03.2024 12:19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171028"/>
                  </a:ext>
                </a:extLst>
              </a:tr>
              <a:tr h="34469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GSO 11036-2018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11.03.2024 12:21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122073"/>
                  </a:ext>
                </a:extLst>
              </a:tr>
              <a:tr h="34469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GSO 11036-2018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11.03.2024 12:23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082143"/>
                  </a:ext>
                </a:extLst>
              </a:tr>
              <a:tr h="34469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GSO 11036-2018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11.03.2024 12:25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743203"/>
                  </a:ext>
                </a:extLst>
              </a:tr>
              <a:tr h="34469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GSO 11036-2018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11.03.2024 12:27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045774"/>
                  </a:ext>
                </a:extLst>
              </a:tr>
              <a:tr h="34469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GSO 11036-2018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11.03.2024 12:28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292390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C373AB8-4B33-4551-A5B7-4EF136FEF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821168"/>
              </p:ext>
            </p:extLst>
          </p:nvPr>
        </p:nvGraphicFramePr>
        <p:xfrm>
          <a:off x="856528" y="4985792"/>
          <a:ext cx="10515600" cy="1396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4434">
                  <a:extLst>
                    <a:ext uri="{9D8B030D-6E8A-4147-A177-3AD203B41FA5}">
                      <a16:colId xmlns:a16="http://schemas.microsoft.com/office/drawing/2014/main" val="3052507618"/>
                    </a:ext>
                  </a:extLst>
                </a:gridCol>
                <a:gridCol w="2471166">
                  <a:extLst>
                    <a:ext uri="{9D8B030D-6E8A-4147-A177-3AD203B41FA5}">
                      <a16:colId xmlns:a16="http://schemas.microsoft.com/office/drawing/2014/main" val="39758690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Наименование характеристики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Значение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994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Определяемые элементы 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от С до </a:t>
                      </a:r>
                      <a:r>
                        <a:rPr lang="en-US" sz="1800">
                          <a:effectLst/>
                        </a:rPr>
                        <a:t>Fm 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034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Относительное СКО выходного сигнала на линии </a:t>
                      </a:r>
                      <a:r>
                        <a:rPr lang="en-US" sz="1800" dirty="0" err="1">
                          <a:effectLst/>
                        </a:rPr>
                        <a:t>FeK</a:t>
                      </a:r>
                      <a:r>
                        <a:rPr lang="en-US" sz="1800" dirty="0">
                          <a:effectLst/>
                        </a:rPr>
                        <a:t>α</a:t>
                      </a:r>
                      <a:r>
                        <a:rPr lang="ru-RU" sz="1800" dirty="0">
                          <a:effectLst/>
                        </a:rPr>
                        <a:t>, %, не более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3319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Предел обнаружения на линии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FeK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5617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Чувствительность, имп/(с·мкА·%) на линии </a:t>
                      </a:r>
                      <a:r>
                        <a:rPr lang="en-US" sz="1800">
                          <a:effectLst/>
                        </a:rPr>
                        <a:t>FeKα</a:t>
                      </a:r>
                      <a:r>
                        <a:rPr lang="ru-RU" sz="1800">
                          <a:effectLst/>
                        </a:rPr>
                        <a:t>, не менее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193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43921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73300</TotalTime>
  <Words>1949</Words>
  <Application>Microsoft Office PowerPoint</Application>
  <PresentationFormat>Широкоэкранный</PresentationFormat>
  <Paragraphs>229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Circe Bold</vt:lpstr>
      <vt:lpstr>Times New Roman</vt:lpstr>
      <vt:lpstr>Cambria Math</vt:lpstr>
      <vt:lpstr>Calibri</vt:lpstr>
      <vt:lpstr>PT Sans</vt:lpstr>
      <vt:lpstr>Circe Light</vt:lpstr>
      <vt:lpstr>Circe</vt:lpstr>
      <vt:lpstr>Тема Office</vt:lpstr>
      <vt:lpstr>Особенности испытаний и поверки средств измерений универсального назначения  </vt:lpstr>
      <vt:lpstr>Требования</vt:lpstr>
      <vt:lpstr>Поверочная схема</vt:lpstr>
      <vt:lpstr>СИ универсального назначения</vt:lpstr>
      <vt:lpstr>Основные проблемы</vt:lpstr>
      <vt:lpstr>Классификация</vt:lpstr>
      <vt:lpstr>Оценка МХ</vt:lpstr>
      <vt:lpstr>Универсальные МХ</vt:lpstr>
      <vt:lpstr>Примеры</vt:lpstr>
      <vt:lpstr>Примеры</vt:lpstr>
      <vt:lpstr>Примеры</vt:lpstr>
      <vt:lpstr>Область аккредитации</vt:lpstr>
      <vt:lpstr>Проект МИ</vt:lpstr>
      <vt:lpstr>Предварительный перечень типовых МП</vt:lpstr>
      <vt:lpstr>Спасибо за внимание!</vt:lpstr>
      <vt:lpstr>OIML R 116 «Inductively coupled plasma atomic emission spectrometers for the measurement of metal pollutants in water»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Павел Мигаль</cp:lastModifiedBy>
  <cp:revision>722</cp:revision>
  <cp:lastPrinted>2016-10-25T17:39:39Z</cp:lastPrinted>
  <dcterms:created xsi:type="dcterms:W3CDTF">2011-11-29T04:38:10Z</dcterms:created>
  <dcterms:modified xsi:type="dcterms:W3CDTF">2025-02-04T10:29:12Z</dcterms:modified>
</cp:coreProperties>
</file>