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318" r:id="rId3"/>
    <p:sldId id="329" r:id="rId4"/>
    <p:sldId id="330" r:id="rId5"/>
    <p:sldId id="331" r:id="rId6"/>
    <p:sldId id="308" r:id="rId7"/>
    <p:sldId id="323" r:id="rId8"/>
    <p:sldId id="333" r:id="rId9"/>
    <p:sldId id="324" r:id="rId10"/>
    <p:sldId id="325" r:id="rId11"/>
    <p:sldId id="300" r:id="rId12"/>
    <p:sldId id="286" r:id="rId13"/>
    <p:sldId id="326" r:id="rId14"/>
    <p:sldId id="307" r:id="rId15"/>
    <p:sldId id="327" r:id="rId16"/>
    <p:sldId id="319" r:id="rId17"/>
    <p:sldId id="328" r:id="rId18"/>
    <p:sldId id="332" r:id="rId19"/>
    <p:sldId id="334" r:id="rId20"/>
    <p:sldId id="290" r:id="rId21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C72"/>
    <a:srgbClr val="325278"/>
    <a:srgbClr val="004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7A164D-D674-4C3E-9D9A-EB91D434502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F3F22B-D8EC-4197-B8C6-C60CA3300DE5}">
      <dgm:prSet phldrT="[Текст]"/>
      <dgm:spPr/>
      <dgm:t>
        <a:bodyPr/>
        <a:lstStyle/>
        <a:p>
          <a:r>
            <a:rPr lang="ru-RU" dirty="0" smtClean="0"/>
            <a:t>Школа</a:t>
          </a:r>
          <a:endParaRPr lang="ru-RU" dirty="0"/>
        </a:p>
      </dgm:t>
    </dgm:pt>
    <dgm:pt modelId="{E9E8C51C-2C28-43BF-B4C3-7DBBA5F909DB}" type="parTrans" cxnId="{1B8CF1AF-7BF0-46FE-907E-BA0BB5EA9685}">
      <dgm:prSet/>
      <dgm:spPr/>
      <dgm:t>
        <a:bodyPr/>
        <a:lstStyle/>
        <a:p>
          <a:endParaRPr lang="ru-RU"/>
        </a:p>
      </dgm:t>
    </dgm:pt>
    <dgm:pt modelId="{6EAC515A-1AB7-4302-8CEE-B11D9D82EA43}" type="sibTrans" cxnId="{1B8CF1AF-7BF0-46FE-907E-BA0BB5EA9685}">
      <dgm:prSet/>
      <dgm:spPr/>
      <dgm:t>
        <a:bodyPr/>
        <a:lstStyle/>
        <a:p>
          <a:endParaRPr lang="ru-RU"/>
        </a:p>
      </dgm:t>
    </dgm:pt>
    <dgm:pt modelId="{1D1724CD-88F6-4826-94CA-3BBD889F2F0C}">
      <dgm:prSet phldrT="[Текст]"/>
      <dgm:spPr/>
      <dgm:t>
        <a:bodyPr/>
        <a:lstStyle/>
        <a:p>
          <a:r>
            <a:rPr lang="ru-RU" dirty="0" smtClean="0"/>
            <a:t>Школа</a:t>
          </a:r>
          <a:endParaRPr lang="ru-RU" dirty="0"/>
        </a:p>
      </dgm:t>
    </dgm:pt>
    <dgm:pt modelId="{FD601C9E-2D84-4EAD-97F6-0C3993E68653}" type="parTrans" cxnId="{894A31BD-2C15-416D-B498-315F5BB686F8}">
      <dgm:prSet/>
      <dgm:spPr/>
      <dgm:t>
        <a:bodyPr/>
        <a:lstStyle/>
        <a:p>
          <a:endParaRPr lang="ru-RU"/>
        </a:p>
      </dgm:t>
    </dgm:pt>
    <dgm:pt modelId="{1F96D2B0-184B-4F02-B5B8-36A2B89CEBE2}" type="sibTrans" cxnId="{894A31BD-2C15-416D-B498-315F5BB686F8}">
      <dgm:prSet/>
      <dgm:spPr/>
      <dgm:t>
        <a:bodyPr/>
        <a:lstStyle/>
        <a:p>
          <a:endParaRPr lang="ru-RU"/>
        </a:p>
      </dgm:t>
    </dgm:pt>
    <dgm:pt modelId="{27E33BCF-0C6A-4A32-9EE9-D19E425ECAD2}">
      <dgm:prSet phldrT="[Текст]"/>
      <dgm:spPr/>
      <dgm:t>
        <a:bodyPr/>
        <a:lstStyle/>
        <a:p>
          <a:r>
            <a:rPr lang="ru-RU" dirty="0" smtClean="0"/>
            <a:t>Школа</a:t>
          </a:r>
          <a:endParaRPr lang="ru-RU" dirty="0"/>
        </a:p>
      </dgm:t>
    </dgm:pt>
    <dgm:pt modelId="{E892FE1A-70AB-4266-8D52-442C9261593A}" type="parTrans" cxnId="{EB7C6BF9-2E63-4674-9510-02E9130D5A9D}">
      <dgm:prSet/>
      <dgm:spPr/>
      <dgm:t>
        <a:bodyPr/>
        <a:lstStyle/>
        <a:p>
          <a:endParaRPr lang="ru-RU"/>
        </a:p>
      </dgm:t>
    </dgm:pt>
    <dgm:pt modelId="{99CC9F6E-B29F-42E4-BAE2-FB47CE66B96F}" type="sibTrans" cxnId="{EB7C6BF9-2E63-4674-9510-02E9130D5A9D}">
      <dgm:prSet/>
      <dgm:spPr/>
      <dgm:t>
        <a:bodyPr/>
        <a:lstStyle/>
        <a:p>
          <a:endParaRPr lang="ru-RU"/>
        </a:p>
      </dgm:t>
    </dgm:pt>
    <dgm:pt modelId="{30AADBDE-A9A0-4BFD-AED1-F32A4CA69A4C}">
      <dgm:prSet phldrT="[Текст]"/>
      <dgm:spPr/>
      <dgm:t>
        <a:bodyPr/>
        <a:lstStyle/>
        <a:p>
          <a:r>
            <a:rPr lang="ru-RU" dirty="0" smtClean="0"/>
            <a:t>Лицей</a:t>
          </a:r>
          <a:endParaRPr lang="ru-RU" dirty="0"/>
        </a:p>
      </dgm:t>
    </dgm:pt>
    <dgm:pt modelId="{86C13B13-E254-42E8-AFE6-7BB0D1CE363C}" type="parTrans" cxnId="{6D4D2120-B84C-45F9-9470-227C214F86D0}">
      <dgm:prSet/>
      <dgm:spPr/>
      <dgm:t>
        <a:bodyPr/>
        <a:lstStyle/>
        <a:p>
          <a:endParaRPr lang="ru-RU"/>
        </a:p>
      </dgm:t>
    </dgm:pt>
    <dgm:pt modelId="{A7898E5A-5D40-41F3-9836-AD5378D509AF}" type="sibTrans" cxnId="{6D4D2120-B84C-45F9-9470-227C214F86D0}">
      <dgm:prSet/>
      <dgm:spPr/>
      <dgm:t>
        <a:bodyPr/>
        <a:lstStyle/>
        <a:p>
          <a:endParaRPr lang="ru-RU"/>
        </a:p>
      </dgm:t>
    </dgm:pt>
    <dgm:pt modelId="{C0C7FE69-A761-40E4-B568-0D3752DF75D6}">
      <dgm:prSet phldrT="[Текст]"/>
      <dgm:spPr/>
      <dgm:t>
        <a:bodyPr/>
        <a:lstStyle/>
        <a:p>
          <a:r>
            <a:rPr lang="ru-RU" dirty="0" smtClean="0"/>
            <a:t>Лицей</a:t>
          </a:r>
          <a:endParaRPr lang="ru-RU" dirty="0"/>
        </a:p>
      </dgm:t>
    </dgm:pt>
    <dgm:pt modelId="{95C41514-E0ED-49E1-9F71-BCE0E0AC1C20}" type="parTrans" cxnId="{858B3FEE-F980-4EE1-9B7C-7D87CBA892C1}">
      <dgm:prSet/>
      <dgm:spPr/>
      <dgm:t>
        <a:bodyPr/>
        <a:lstStyle/>
        <a:p>
          <a:endParaRPr lang="ru-RU"/>
        </a:p>
      </dgm:t>
    </dgm:pt>
    <dgm:pt modelId="{6B1134B8-775B-41E2-A8F8-5891B3333865}" type="sibTrans" cxnId="{858B3FEE-F980-4EE1-9B7C-7D87CBA892C1}">
      <dgm:prSet/>
      <dgm:spPr/>
      <dgm:t>
        <a:bodyPr/>
        <a:lstStyle/>
        <a:p>
          <a:endParaRPr lang="ru-RU"/>
        </a:p>
      </dgm:t>
    </dgm:pt>
    <dgm:pt modelId="{7CC16798-5A0C-4FCE-A772-D6E9E61C1D7B}">
      <dgm:prSet phldrT="[Текст]"/>
      <dgm:spPr/>
      <dgm:t>
        <a:bodyPr/>
        <a:lstStyle/>
        <a:p>
          <a:r>
            <a:rPr lang="ru-RU" dirty="0" smtClean="0"/>
            <a:t>Лицей</a:t>
          </a:r>
          <a:endParaRPr lang="ru-RU" dirty="0"/>
        </a:p>
      </dgm:t>
    </dgm:pt>
    <dgm:pt modelId="{627218E6-CDE7-4FF3-846E-19D84E440B95}" type="parTrans" cxnId="{564B76AD-24F6-4A0D-9CB5-D3FEA0294827}">
      <dgm:prSet/>
      <dgm:spPr/>
      <dgm:t>
        <a:bodyPr/>
        <a:lstStyle/>
        <a:p>
          <a:endParaRPr lang="ru-RU"/>
        </a:p>
      </dgm:t>
    </dgm:pt>
    <dgm:pt modelId="{0A2035DC-0806-4C2E-B351-2D3FC691818C}" type="sibTrans" cxnId="{564B76AD-24F6-4A0D-9CB5-D3FEA0294827}">
      <dgm:prSet/>
      <dgm:spPr/>
      <dgm:t>
        <a:bodyPr/>
        <a:lstStyle/>
        <a:p>
          <a:endParaRPr lang="ru-RU"/>
        </a:p>
      </dgm:t>
    </dgm:pt>
    <dgm:pt modelId="{F7A9B59E-7013-47EB-9132-51B84EA8FCFA}">
      <dgm:prSet phldrT="[Текст]"/>
      <dgm:spPr/>
      <dgm:t>
        <a:bodyPr/>
        <a:lstStyle/>
        <a:p>
          <a:r>
            <a:rPr lang="ru-RU" dirty="0" smtClean="0"/>
            <a:t>Гимназия</a:t>
          </a:r>
          <a:endParaRPr lang="ru-RU" dirty="0"/>
        </a:p>
      </dgm:t>
    </dgm:pt>
    <dgm:pt modelId="{E69ADE52-2E50-46C7-9D85-70E4940B552F}" type="parTrans" cxnId="{C46E638A-6B97-4D7C-AB53-139A164AC96A}">
      <dgm:prSet/>
      <dgm:spPr/>
      <dgm:t>
        <a:bodyPr/>
        <a:lstStyle/>
        <a:p>
          <a:endParaRPr lang="ru-RU"/>
        </a:p>
      </dgm:t>
    </dgm:pt>
    <dgm:pt modelId="{36AA6A66-AF4F-4BDF-AB0B-77888B1BEA38}" type="sibTrans" cxnId="{C46E638A-6B97-4D7C-AB53-139A164AC96A}">
      <dgm:prSet/>
      <dgm:spPr/>
      <dgm:t>
        <a:bodyPr/>
        <a:lstStyle/>
        <a:p>
          <a:endParaRPr lang="ru-RU"/>
        </a:p>
      </dgm:t>
    </dgm:pt>
    <dgm:pt modelId="{83D580BE-5938-400D-A743-1E1D64C9EA93}">
      <dgm:prSet phldrT="[Текст]"/>
      <dgm:spPr/>
      <dgm:t>
        <a:bodyPr/>
        <a:lstStyle/>
        <a:p>
          <a:r>
            <a:rPr lang="ru-RU" dirty="0" smtClean="0"/>
            <a:t>Гимназия</a:t>
          </a:r>
          <a:endParaRPr lang="ru-RU" dirty="0"/>
        </a:p>
      </dgm:t>
    </dgm:pt>
    <dgm:pt modelId="{3AA92D7A-7CF4-44B5-B24D-8AD110C2FB8F}" type="parTrans" cxnId="{CB7E4228-F462-48E6-B89D-D756403A216D}">
      <dgm:prSet/>
      <dgm:spPr/>
      <dgm:t>
        <a:bodyPr/>
        <a:lstStyle/>
        <a:p>
          <a:endParaRPr lang="ru-RU"/>
        </a:p>
      </dgm:t>
    </dgm:pt>
    <dgm:pt modelId="{8428DA5A-8F70-4127-9008-FEAA2E4C07AE}" type="sibTrans" cxnId="{CB7E4228-F462-48E6-B89D-D756403A216D}">
      <dgm:prSet/>
      <dgm:spPr/>
      <dgm:t>
        <a:bodyPr/>
        <a:lstStyle/>
        <a:p>
          <a:endParaRPr lang="ru-RU"/>
        </a:p>
      </dgm:t>
    </dgm:pt>
    <dgm:pt modelId="{33FF4831-9802-4D8A-9D44-01525D2B589E}">
      <dgm:prSet phldrT="[Текст]"/>
      <dgm:spPr/>
      <dgm:t>
        <a:bodyPr/>
        <a:lstStyle/>
        <a:p>
          <a:r>
            <a:rPr lang="ru-RU" dirty="0" smtClean="0"/>
            <a:t>Гимназия</a:t>
          </a:r>
          <a:endParaRPr lang="ru-RU" dirty="0"/>
        </a:p>
      </dgm:t>
    </dgm:pt>
    <dgm:pt modelId="{62FA8E84-8783-474E-9ECA-B1C2507C8487}" type="parTrans" cxnId="{13CC88E1-48E5-4E94-B5F5-E5849B8D6C32}">
      <dgm:prSet/>
      <dgm:spPr/>
      <dgm:t>
        <a:bodyPr/>
        <a:lstStyle/>
        <a:p>
          <a:endParaRPr lang="ru-RU"/>
        </a:p>
      </dgm:t>
    </dgm:pt>
    <dgm:pt modelId="{DDCD18C1-563E-496E-A08E-63B2209D5362}" type="sibTrans" cxnId="{13CC88E1-48E5-4E94-B5F5-E5849B8D6C32}">
      <dgm:prSet/>
      <dgm:spPr/>
      <dgm:t>
        <a:bodyPr/>
        <a:lstStyle/>
        <a:p>
          <a:endParaRPr lang="ru-RU"/>
        </a:p>
      </dgm:t>
    </dgm:pt>
    <dgm:pt modelId="{ECB0DD37-BE5C-40B3-A9A1-ED0F3328602E}" type="pres">
      <dgm:prSet presAssocID="{EE7A164D-D674-4C3E-9D9A-EB91D43450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812494-36C1-433A-9786-C6BF30E9E92E}" type="pres">
      <dgm:prSet presAssocID="{C5F3F22B-D8EC-4197-B8C6-C60CA3300DE5}" presName="horFlow" presStyleCnt="0"/>
      <dgm:spPr/>
    </dgm:pt>
    <dgm:pt modelId="{9A102561-E25D-46B6-B864-EF7380FF7A5F}" type="pres">
      <dgm:prSet presAssocID="{C5F3F22B-D8EC-4197-B8C6-C60CA3300DE5}" presName="bigChev" presStyleLbl="node1" presStyleIdx="0" presStyleCnt="3"/>
      <dgm:spPr/>
      <dgm:t>
        <a:bodyPr/>
        <a:lstStyle/>
        <a:p>
          <a:endParaRPr lang="ru-RU"/>
        </a:p>
      </dgm:t>
    </dgm:pt>
    <dgm:pt modelId="{9F6C385A-2526-4FBA-BA80-482F8C9262D2}" type="pres">
      <dgm:prSet presAssocID="{FD601C9E-2D84-4EAD-97F6-0C3993E68653}" presName="parTrans" presStyleCnt="0"/>
      <dgm:spPr/>
    </dgm:pt>
    <dgm:pt modelId="{69DA1BF6-EC0D-4466-9C39-68EB07ECD649}" type="pres">
      <dgm:prSet presAssocID="{1D1724CD-88F6-4826-94CA-3BBD889F2F0C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BD0D8-6654-45C6-8C12-868CCEFD10B8}" type="pres">
      <dgm:prSet presAssocID="{1F96D2B0-184B-4F02-B5B8-36A2B89CEBE2}" presName="sibTrans" presStyleCnt="0"/>
      <dgm:spPr/>
    </dgm:pt>
    <dgm:pt modelId="{09B8B5D3-9AE4-4F82-AA84-C7C2E99D0D88}" type="pres">
      <dgm:prSet presAssocID="{27E33BCF-0C6A-4A32-9EE9-D19E425ECAD2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2BBA1-AEC2-471F-B9ED-EB622E6422F8}" type="pres">
      <dgm:prSet presAssocID="{C5F3F22B-D8EC-4197-B8C6-C60CA3300DE5}" presName="vSp" presStyleCnt="0"/>
      <dgm:spPr/>
    </dgm:pt>
    <dgm:pt modelId="{54C22B21-24FF-406C-8F1C-EF0A05A101F6}" type="pres">
      <dgm:prSet presAssocID="{30AADBDE-A9A0-4BFD-AED1-F32A4CA69A4C}" presName="horFlow" presStyleCnt="0"/>
      <dgm:spPr/>
    </dgm:pt>
    <dgm:pt modelId="{F6BDB1EA-2516-4165-9392-BE2C39DDC63B}" type="pres">
      <dgm:prSet presAssocID="{30AADBDE-A9A0-4BFD-AED1-F32A4CA69A4C}" presName="bigChev" presStyleLbl="node1" presStyleIdx="1" presStyleCnt="3" custLinFactNeighborX="1245"/>
      <dgm:spPr/>
      <dgm:t>
        <a:bodyPr/>
        <a:lstStyle/>
        <a:p>
          <a:endParaRPr lang="ru-RU"/>
        </a:p>
      </dgm:t>
    </dgm:pt>
    <dgm:pt modelId="{9C92D28B-DD22-4CE7-B20A-9783C25335D4}" type="pres">
      <dgm:prSet presAssocID="{95C41514-E0ED-49E1-9F71-BCE0E0AC1C20}" presName="parTrans" presStyleCnt="0"/>
      <dgm:spPr/>
    </dgm:pt>
    <dgm:pt modelId="{89B47B48-1A6C-40E7-AAE1-5C9B8346B188}" type="pres">
      <dgm:prSet presAssocID="{C0C7FE69-A761-40E4-B568-0D3752DF75D6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19DD8-1AD0-40A5-A273-D8630598637A}" type="pres">
      <dgm:prSet presAssocID="{6B1134B8-775B-41E2-A8F8-5891B3333865}" presName="sibTrans" presStyleCnt="0"/>
      <dgm:spPr/>
    </dgm:pt>
    <dgm:pt modelId="{D8CA24DA-C32E-43A5-A4EC-2818E1CB5D7F}" type="pres">
      <dgm:prSet presAssocID="{7CC16798-5A0C-4FCE-A772-D6E9E61C1D7B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80517-4329-43D2-8ABB-8291E9A7B9D3}" type="pres">
      <dgm:prSet presAssocID="{30AADBDE-A9A0-4BFD-AED1-F32A4CA69A4C}" presName="vSp" presStyleCnt="0"/>
      <dgm:spPr/>
    </dgm:pt>
    <dgm:pt modelId="{2002B4FB-73A1-4DEE-A52E-ECA4ECF374EB}" type="pres">
      <dgm:prSet presAssocID="{F7A9B59E-7013-47EB-9132-51B84EA8FCFA}" presName="horFlow" presStyleCnt="0"/>
      <dgm:spPr/>
    </dgm:pt>
    <dgm:pt modelId="{ADCF58A3-40C8-44E4-A249-E60530987EF8}" type="pres">
      <dgm:prSet presAssocID="{F7A9B59E-7013-47EB-9132-51B84EA8FCFA}" presName="bigChev" presStyleLbl="node1" presStyleIdx="2" presStyleCnt="3"/>
      <dgm:spPr/>
      <dgm:t>
        <a:bodyPr/>
        <a:lstStyle/>
        <a:p>
          <a:endParaRPr lang="ru-RU"/>
        </a:p>
      </dgm:t>
    </dgm:pt>
    <dgm:pt modelId="{068F33DD-CA4D-4061-B912-65C42B579C36}" type="pres">
      <dgm:prSet presAssocID="{3AA92D7A-7CF4-44B5-B24D-8AD110C2FB8F}" presName="parTrans" presStyleCnt="0"/>
      <dgm:spPr/>
    </dgm:pt>
    <dgm:pt modelId="{5D7F90A5-FEF8-4754-8FB8-6A278904D8D5}" type="pres">
      <dgm:prSet presAssocID="{83D580BE-5938-400D-A743-1E1D64C9EA93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C8420-A58F-457E-97C7-CD69316CDA56}" type="pres">
      <dgm:prSet presAssocID="{8428DA5A-8F70-4127-9008-FEAA2E4C07AE}" presName="sibTrans" presStyleCnt="0"/>
      <dgm:spPr/>
    </dgm:pt>
    <dgm:pt modelId="{F3B65221-3B36-4943-A345-6D278E4D6A5F}" type="pres">
      <dgm:prSet presAssocID="{33FF4831-9802-4D8A-9D44-01525D2B589E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63AEA-5DE5-40C7-9EDB-89CB1E1DF7A1}" type="presOf" srcId="{7CC16798-5A0C-4FCE-A772-D6E9E61C1D7B}" destId="{D8CA24DA-C32E-43A5-A4EC-2818E1CB5D7F}" srcOrd="0" destOrd="0" presId="urn:microsoft.com/office/officeart/2005/8/layout/lProcess3"/>
    <dgm:cxn modelId="{858B3FEE-F980-4EE1-9B7C-7D87CBA892C1}" srcId="{30AADBDE-A9A0-4BFD-AED1-F32A4CA69A4C}" destId="{C0C7FE69-A761-40E4-B568-0D3752DF75D6}" srcOrd="0" destOrd="0" parTransId="{95C41514-E0ED-49E1-9F71-BCE0E0AC1C20}" sibTransId="{6B1134B8-775B-41E2-A8F8-5891B3333865}"/>
    <dgm:cxn modelId="{7A6851D3-8C99-40FE-9FE3-6F2D28883FC4}" type="presOf" srcId="{F7A9B59E-7013-47EB-9132-51B84EA8FCFA}" destId="{ADCF58A3-40C8-44E4-A249-E60530987EF8}" srcOrd="0" destOrd="0" presId="urn:microsoft.com/office/officeart/2005/8/layout/lProcess3"/>
    <dgm:cxn modelId="{97788FE1-E538-469D-B312-F6B21067462C}" type="presOf" srcId="{83D580BE-5938-400D-A743-1E1D64C9EA93}" destId="{5D7F90A5-FEF8-4754-8FB8-6A278904D8D5}" srcOrd="0" destOrd="0" presId="urn:microsoft.com/office/officeart/2005/8/layout/lProcess3"/>
    <dgm:cxn modelId="{6F8260D1-06DD-44EA-818C-0884453A67DE}" type="presOf" srcId="{EE7A164D-D674-4C3E-9D9A-EB91D4345021}" destId="{ECB0DD37-BE5C-40B3-A9A1-ED0F3328602E}" srcOrd="0" destOrd="0" presId="urn:microsoft.com/office/officeart/2005/8/layout/lProcess3"/>
    <dgm:cxn modelId="{6428D730-E96C-4844-AD1E-0FCFBF7A2875}" type="presOf" srcId="{C0C7FE69-A761-40E4-B568-0D3752DF75D6}" destId="{89B47B48-1A6C-40E7-AAE1-5C9B8346B188}" srcOrd="0" destOrd="0" presId="urn:microsoft.com/office/officeart/2005/8/layout/lProcess3"/>
    <dgm:cxn modelId="{564B76AD-24F6-4A0D-9CB5-D3FEA0294827}" srcId="{30AADBDE-A9A0-4BFD-AED1-F32A4CA69A4C}" destId="{7CC16798-5A0C-4FCE-A772-D6E9E61C1D7B}" srcOrd="1" destOrd="0" parTransId="{627218E6-CDE7-4FF3-846E-19D84E440B95}" sibTransId="{0A2035DC-0806-4C2E-B351-2D3FC691818C}"/>
    <dgm:cxn modelId="{894A31BD-2C15-416D-B498-315F5BB686F8}" srcId="{C5F3F22B-D8EC-4197-B8C6-C60CA3300DE5}" destId="{1D1724CD-88F6-4826-94CA-3BBD889F2F0C}" srcOrd="0" destOrd="0" parTransId="{FD601C9E-2D84-4EAD-97F6-0C3993E68653}" sibTransId="{1F96D2B0-184B-4F02-B5B8-36A2B89CEBE2}"/>
    <dgm:cxn modelId="{1B8CF1AF-7BF0-46FE-907E-BA0BB5EA9685}" srcId="{EE7A164D-D674-4C3E-9D9A-EB91D4345021}" destId="{C5F3F22B-D8EC-4197-B8C6-C60CA3300DE5}" srcOrd="0" destOrd="0" parTransId="{E9E8C51C-2C28-43BF-B4C3-7DBBA5F909DB}" sibTransId="{6EAC515A-1AB7-4302-8CEE-B11D9D82EA43}"/>
    <dgm:cxn modelId="{2FB73249-3C56-4506-90A4-26A1EE3DA2EA}" type="presOf" srcId="{27E33BCF-0C6A-4A32-9EE9-D19E425ECAD2}" destId="{09B8B5D3-9AE4-4F82-AA84-C7C2E99D0D88}" srcOrd="0" destOrd="0" presId="urn:microsoft.com/office/officeart/2005/8/layout/lProcess3"/>
    <dgm:cxn modelId="{EB7C6BF9-2E63-4674-9510-02E9130D5A9D}" srcId="{C5F3F22B-D8EC-4197-B8C6-C60CA3300DE5}" destId="{27E33BCF-0C6A-4A32-9EE9-D19E425ECAD2}" srcOrd="1" destOrd="0" parTransId="{E892FE1A-70AB-4266-8D52-442C9261593A}" sibTransId="{99CC9F6E-B29F-42E4-BAE2-FB47CE66B96F}"/>
    <dgm:cxn modelId="{58B07A1A-DC04-460E-8EA8-33556D9DC411}" type="presOf" srcId="{C5F3F22B-D8EC-4197-B8C6-C60CA3300DE5}" destId="{9A102561-E25D-46B6-B864-EF7380FF7A5F}" srcOrd="0" destOrd="0" presId="urn:microsoft.com/office/officeart/2005/8/layout/lProcess3"/>
    <dgm:cxn modelId="{C46E638A-6B97-4D7C-AB53-139A164AC96A}" srcId="{EE7A164D-D674-4C3E-9D9A-EB91D4345021}" destId="{F7A9B59E-7013-47EB-9132-51B84EA8FCFA}" srcOrd="2" destOrd="0" parTransId="{E69ADE52-2E50-46C7-9D85-70E4940B552F}" sibTransId="{36AA6A66-AF4F-4BDF-AB0B-77888B1BEA38}"/>
    <dgm:cxn modelId="{13CC88E1-48E5-4E94-B5F5-E5849B8D6C32}" srcId="{F7A9B59E-7013-47EB-9132-51B84EA8FCFA}" destId="{33FF4831-9802-4D8A-9D44-01525D2B589E}" srcOrd="1" destOrd="0" parTransId="{62FA8E84-8783-474E-9ECA-B1C2507C8487}" sibTransId="{DDCD18C1-563E-496E-A08E-63B2209D5362}"/>
    <dgm:cxn modelId="{CB7E4228-F462-48E6-B89D-D756403A216D}" srcId="{F7A9B59E-7013-47EB-9132-51B84EA8FCFA}" destId="{83D580BE-5938-400D-A743-1E1D64C9EA93}" srcOrd="0" destOrd="0" parTransId="{3AA92D7A-7CF4-44B5-B24D-8AD110C2FB8F}" sibTransId="{8428DA5A-8F70-4127-9008-FEAA2E4C07AE}"/>
    <dgm:cxn modelId="{6D4D2120-B84C-45F9-9470-227C214F86D0}" srcId="{EE7A164D-D674-4C3E-9D9A-EB91D4345021}" destId="{30AADBDE-A9A0-4BFD-AED1-F32A4CA69A4C}" srcOrd="1" destOrd="0" parTransId="{86C13B13-E254-42E8-AFE6-7BB0D1CE363C}" sibTransId="{A7898E5A-5D40-41F3-9836-AD5378D509AF}"/>
    <dgm:cxn modelId="{C22020BA-71B7-4F23-900C-E34160A24D73}" type="presOf" srcId="{1D1724CD-88F6-4826-94CA-3BBD889F2F0C}" destId="{69DA1BF6-EC0D-4466-9C39-68EB07ECD649}" srcOrd="0" destOrd="0" presId="urn:microsoft.com/office/officeart/2005/8/layout/lProcess3"/>
    <dgm:cxn modelId="{8A7DD9F4-5C18-45FB-82EF-883DE70088E8}" type="presOf" srcId="{33FF4831-9802-4D8A-9D44-01525D2B589E}" destId="{F3B65221-3B36-4943-A345-6D278E4D6A5F}" srcOrd="0" destOrd="0" presId="urn:microsoft.com/office/officeart/2005/8/layout/lProcess3"/>
    <dgm:cxn modelId="{D72A7B48-F038-4F6F-BE5A-95909B7373CE}" type="presOf" srcId="{30AADBDE-A9A0-4BFD-AED1-F32A4CA69A4C}" destId="{F6BDB1EA-2516-4165-9392-BE2C39DDC63B}" srcOrd="0" destOrd="0" presId="urn:microsoft.com/office/officeart/2005/8/layout/lProcess3"/>
    <dgm:cxn modelId="{9F1E47CB-FD36-4F41-A10F-F2DD7601EC59}" type="presParOf" srcId="{ECB0DD37-BE5C-40B3-A9A1-ED0F3328602E}" destId="{F1812494-36C1-433A-9786-C6BF30E9E92E}" srcOrd="0" destOrd="0" presId="urn:microsoft.com/office/officeart/2005/8/layout/lProcess3"/>
    <dgm:cxn modelId="{471026B2-1436-4998-A11A-676F2A587054}" type="presParOf" srcId="{F1812494-36C1-433A-9786-C6BF30E9E92E}" destId="{9A102561-E25D-46B6-B864-EF7380FF7A5F}" srcOrd="0" destOrd="0" presId="urn:microsoft.com/office/officeart/2005/8/layout/lProcess3"/>
    <dgm:cxn modelId="{96340E20-18D4-4403-85F7-D79840F8D978}" type="presParOf" srcId="{F1812494-36C1-433A-9786-C6BF30E9E92E}" destId="{9F6C385A-2526-4FBA-BA80-482F8C9262D2}" srcOrd="1" destOrd="0" presId="urn:microsoft.com/office/officeart/2005/8/layout/lProcess3"/>
    <dgm:cxn modelId="{AC979612-5B12-4583-8A6B-AD15D34BC829}" type="presParOf" srcId="{F1812494-36C1-433A-9786-C6BF30E9E92E}" destId="{69DA1BF6-EC0D-4466-9C39-68EB07ECD649}" srcOrd="2" destOrd="0" presId="urn:microsoft.com/office/officeart/2005/8/layout/lProcess3"/>
    <dgm:cxn modelId="{A74CCB62-FD17-448C-B48B-261187B891A8}" type="presParOf" srcId="{F1812494-36C1-433A-9786-C6BF30E9E92E}" destId="{3FABD0D8-6654-45C6-8C12-868CCEFD10B8}" srcOrd="3" destOrd="0" presId="urn:microsoft.com/office/officeart/2005/8/layout/lProcess3"/>
    <dgm:cxn modelId="{6A1FF614-1966-4287-B70B-748E7A5EB113}" type="presParOf" srcId="{F1812494-36C1-433A-9786-C6BF30E9E92E}" destId="{09B8B5D3-9AE4-4F82-AA84-C7C2E99D0D88}" srcOrd="4" destOrd="0" presId="urn:microsoft.com/office/officeart/2005/8/layout/lProcess3"/>
    <dgm:cxn modelId="{688E3901-BA6D-4CC4-815C-75D4A819CFAE}" type="presParOf" srcId="{ECB0DD37-BE5C-40B3-A9A1-ED0F3328602E}" destId="{3B42BBA1-AEC2-471F-B9ED-EB622E6422F8}" srcOrd="1" destOrd="0" presId="urn:microsoft.com/office/officeart/2005/8/layout/lProcess3"/>
    <dgm:cxn modelId="{A8B657A7-858C-4BB3-8E0E-83BF362A16E5}" type="presParOf" srcId="{ECB0DD37-BE5C-40B3-A9A1-ED0F3328602E}" destId="{54C22B21-24FF-406C-8F1C-EF0A05A101F6}" srcOrd="2" destOrd="0" presId="urn:microsoft.com/office/officeart/2005/8/layout/lProcess3"/>
    <dgm:cxn modelId="{BA642838-A051-48FA-A430-C5ECBB45AC8A}" type="presParOf" srcId="{54C22B21-24FF-406C-8F1C-EF0A05A101F6}" destId="{F6BDB1EA-2516-4165-9392-BE2C39DDC63B}" srcOrd="0" destOrd="0" presId="urn:microsoft.com/office/officeart/2005/8/layout/lProcess3"/>
    <dgm:cxn modelId="{D18EC6F3-DF23-485A-8A18-5913C0969777}" type="presParOf" srcId="{54C22B21-24FF-406C-8F1C-EF0A05A101F6}" destId="{9C92D28B-DD22-4CE7-B20A-9783C25335D4}" srcOrd="1" destOrd="0" presId="urn:microsoft.com/office/officeart/2005/8/layout/lProcess3"/>
    <dgm:cxn modelId="{1FC3DB01-989C-44C1-99B1-E041F41B53B4}" type="presParOf" srcId="{54C22B21-24FF-406C-8F1C-EF0A05A101F6}" destId="{89B47B48-1A6C-40E7-AAE1-5C9B8346B188}" srcOrd="2" destOrd="0" presId="urn:microsoft.com/office/officeart/2005/8/layout/lProcess3"/>
    <dgm:cxn modelId="{C3F9081A-8749-45F8-8076-2C6C79453C3A}" type="presParOf" srcId="{54C22B21-24FF-406C-8F1C-EF0A05A101F6}" destId="{16719DD8-1AD0-40A5-A273-D8630598637A}" srcOrd="3" destOrd="0" presId="urn:microsoft.com/office/officeart/2005/8/layout/lProcess3"/>
    <dgm:cxn modelId="{4E44E0AF-91B8-40D2-A052-7CA3047DB02D}" type="presParOf" srcId="{54C22B21-24FF-406C-8F1C-EF0A05A101F6}" destId="{D8CA24DA-C32E-43A5-A4EC-2818E1CB5D7F}" srcOrd="4" destOrd="0" presId="urn:microsoft.com/office/officeart/2005/8/layout/lProcess3"/>
    <dgm:cxn modelId="{AF22FFFE-1103-496B-9BFD-196AC4BF43EC}" type="presParOf" srcId="{ECB0DD37-BE5C-40B3-A9A1-ED0F3328602E}" destId="{D2C80517-4329-43D2-8ABB-8291E9A7B9D3}" srcOrd="3" destOrd="0" presId="urn:microsoft.com/office/officeart/2005/8/layout/lProcess3"/>
    <dgm:cxn modelId="{705C8568-6C12-400C-B2ED-7E36FC52B345}" type="presParOf" srcId="{ECB0DD37-BE5C-40B3-A9A1-ED0F3328602E}" destId="{2002B4FB-73A1-4DEE-A52E-ECA4ECF374EB}" srcOrd="4" destOrd="0" presId="urn:microsoft.com/office/officeart/2005/8/layout/lProcess3"/>
    <dgm:cxn modelId="{6A4647D7-DEBE-40FC-9CF9-9D8E84B6B219}" type="presParOf" srcId="{2002B4FB-73A1-4DEE-A52E-ECA4ECF374EB}" destId="{ADCF58A3-40C8-44E4-A249-E60530987EF8}" srcOrd="0" destOrd="0" presId="urn:microsoft.com/office/officeart/2005/8/layout/lProcess3"/>
    <dgm:cxn modelId="{091AEF50-07BD-4251-9D95-2A7FC2AA9A99}" type="presParOf" srcId="{2002B4FB-73A1-4DEE-A52E-ECA4ECF374EB}" destId="{068F33DD-CA4D-4061-B912-65C42B579C36}" srcOrd="1" destOrd="0" presId="urn:microsoft.com/office/officeart/2005/8/layout/lProcess3"/>
    <dgm:cxn modelId="{269B8126-7F67-4B2F-8A81-EA8DA99DE4D5}" type="presParOf" srcId="{2002B4FB-73A1-4DEE-A52E-ECA4ECF374EB}" destId="{5D7F90A5-FEF8-4754-8FB8-6A278904D8D5}" srcOrd="2" destOrd="0" presId="urn:microsoft.com/office/officeart/2005/8/layout/lProcess3"/>
    <dgm:cxn modelId="{D51C60AD-2BA2-4BA3-9E55-4063C8D91665}" type="presParOf" srcId="{2002B4FB-73A1-4DEE-A52E-ECA4ECF374EB}" destId="{870C8420-A58F-457E-97C7-CD69316CDA56}" srcOrd="3" destOrd="0" presId="urn:microsoft.com/office/officeart/2005/8/layout/lProcess3"/>
    <dgm:cxn modelId="{D7F36C91-80EB-4248-928C-7D02CC765FA5}" type="presParOf" srcId="{2002B4FB-73A1-4DEE-A52E-ECA4ECF374EB}" destId="{F3B65221-3B36-4943-A345-6D278E4D6A5F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7A164D-D674-4C3E-9D9A-EB91D434502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F3F22B-D8EC-4197-B8C6-C60CA3300DE5}">
      <dgm:prSet phldrT="[Текст]"/>
      <dgm:spPr/>
      <dgm:t>
        <a:bodyPr/>
        <a:lstStyle/>
        <a:p>
          <a:r>
            <a:rPr lang="ru-RU" dirty="0" smtClean="0"/>
            <a:t>Колледж</a:t>
          </a:r>
          <a:endParaRPr lang="ru-RU" dirty="0"/>
        </a:p>
      </dgm:t>
    </dgm:pt>
    <dgm:pt modelId="{E9E8C51C-2C28-43BF-B4C3-7DBBA5F909DB}" type="parTrans" cxnId="{1B8CF1AF-7BF0-46FE-907E-BA0BB5EA9685}">
      <dgm:prSet/>
      <dgm:spPr/>
      <dgm:t>
        <a:bodyPr/>
        <a:lstStyle/>
        <a:p>
          <a:endParaRPr lang="ru-RU"/>
        </a:p>
      </dgm:t>
    </dgm:pt>
    <dgm:pt modelId="{6EAC515A-1AB7-4302-8CEE-B11D9D82EA43}" type="sibTrans" cxnId="{1B8CF1AF-7BF0-46FE-907E-BA0BB5EA9685}">
      <dgm:prSet/>
      <dgm:spPr/>
      <dgm:t>
        <a:bodyPr/>
        <a:lstStyle/>
        <a:p>
          <a:endParaRPr lang="ru-RU"/>
        </a:p>
      </dgm:t>
    </dgm:pt>
    <dgm:pt modelId="{30AADBDE-A9A0-4BFD-AED1-F32A4CA69A4C}">
      <dgm:prSet phldrT="[Текст]"/>
      <dgm:spPr/>
      <dgm:t>
        <a:bodyPr/>
        <a:lstStyle/>
        <a:p>
          <a:r>
            <a:rPr lang="ru-RU" dirty="0" smtClean="0"/>
            <a:t>Колледж</a:t>
          </a:r>
          <a:endParaRPr lang="ru-RU" dirty="0"/>
        </a:p>
      </dgm:t>
    </dgm:pt>
    <dgm:pt modelId="{86C13B13-E254-42E8-AFE6-7BB0D1CE363C}" type="parTrans" cxnId="{6D4D2120-B84C-45F9-9470-227C214F86D0}">
      <dgm:prSet/>
      <dgm:spPr/>
      <dgm:t>
        <a:bodyPr/>
        <a:lstStyle/>
        <a:p>
          <a:endParaRPr lang="ru-RU"/>
        </a:p>
      </dgm:t>
    </dgm:pt>
    <dgm:pt modelId="{A7898E5A-5D40-41F3-9836-AD5378D509AF}" type="sibTrans" cxnId="{6D4D2120-B84C-45F9-9470-227C214F86D0}">
      <dgm:prSet/>
      <dgm:spPr/>
      <dgm:t>
        <a:bodyPr/>
        <a:lstStyle/>
        <a:p>
          <a:endParaRPr lang="ru-RU"/>
        </a:p>
      </dgm:t>
    </dgm:pt>
    <dgm:pt modelId="{F7A9B59E-7013-47EB-9132-51B84EA8FCFA}">
      <dgm:prSet phldrT="[Текст]"/>
      <dgm:spPr/>
      <dgm:t>
        <a:bodyPr/>
        <a:lstStyle/>
        <a:p>
          <a:r>
            <a:rPr lang="ru-RU" dirty="0" smtClean="0"/>
            <a:t>Колледж</a:t>
          </a:r>
          <a:endParaRPr lang="ru-RU" dirty="0"/>
        </a:p>
      </dgm:t>
    </dgm:pt>
    <dgm:pt modelId="{E69ADE52-2E50-46C7-9D85-70E4940B552F}" type="parTrans" cxnId="{C46E638A-6B97-4D7C-AB53-139A164AC96A}">
      <dgm:prSet/>
      <dgm:spPr/>
      <dgm:t>
        <a:bodyPr/>
        <a:lstStyle/>
        <a:p>
          <a:endParaRPr lang="ru-RU"/>
        </a:p>
      </dgm:t>
    </dgm:pt>
    <dgm:pt modelId="{36AA6A66-AF4F-4BDF-AB0B-77888B1BEA38}" type="sibTrans" cxnId="{C46E638A-6B97-4D7C-AB53-139A164AC96A}">
      <dgm:prSet/>
      <dgm:spPr/>
      <dgm:t>
        <a:bodyPr/>
        <a:lstStyle/>
        <a:p>
          <a:endParaRPr lang="ru-RU"/>
        </a:p>
      </dgm:t>
    </dgm:pt>
    <dgm:pt modelId="{ECB0DD37-BE5C-40B3-A9A1-ED0F3328602E}" type="pres">
      <dgm:prSet presAssocID="{EE7A164D-D674-4C3E-9D9A-EB91D43450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812494-36C1-433A-9786-C6BF30E9E92E}" type="pres">
      <dgm:prSet presAssocID="{C5F3F22B-D8EC-4197-B8C6-C60CA3300DE5}" presName="horFlow" presStyleCnt="0"/>
      <dgm:spPr/>
    </dgm:pt>
    <dgm:pt modelId="{9A102561-E25D-46B6-B864-EF7380FF7A5F}" type="pres">
      <dgm:prSet presAssocID="{C5F3F22B-D8EC-4197-B8C6-C60CA3300DE5}" presName="bigChev" presStyleLbl="node1" presStyleIdx="0" presStyleCnt="3"/>
      <dgm:spPr/>
      <dgm:t>
        <a:bodyPr/>
        <a:lstStyle/>
        <a:p>
          <a:endParaRPr lang="ru-RU"/>
        </a:p>
      </dgm:t>
    </dgm:pt>
    <dgm:pt modelId="{3B42BBA1-AEC2-471F-B9ED-EB622E6422F8}" type="pres">
      <dgm:prSet presAssocID="{C5F3F22B-D8EC-4197-B8C6-C60CA3300DE5}" presName="vSp" presStyleCnt="0"/>
      <dgm:spPr/>
    </dgm:pt>
    <dgm:pt modelId="{54C22B21-24FF-406C-8F1C-EF0A05A101F6}" type="pres">
      <dgm:prSet presAssocID="{30AADBDE-A9A0-4BFD-AED1-F32A4CA69A4C}" presName="horFlow" presStyleCnt="0"/>
      <dgm:spPr/>
    </dgm:pt>
    <dgm:pt modelId="{F6BDB1EA-2516-4165-9392-BE2C39DDC63B}" type="pres">
      <dgm:prSet presAssocID="{30AADBDE-A9A0-4BFD-AED1-F32A4CA69A4C}" presName="bigChev" presStyleLbl="node1" presStyleIdx="1" presStyleCnt="3"/>
      <dgm:spPr/>
      <dgm:t>
        <a:bodyPr/>
        <a:lstStyle/>
        <a:p>
          <a:endParaRPr lang="ru-RU"/>
        </a:p>
      </dgm:t>
    </dgm:pt>
    <dgm:pt modelId="{D2C80517-4329-43D2-8ABB-8291E9A7B9D3}" type="pres">
      <dgm:prSet presAssocID="{30AADBDE-A9A0-4BFD-AED1-F32A4CA69A4C}" presName="vSp" presStyleCnt="0"/>
      <dgm:spPr/>
    </dgm:pt>
    <dgm:pt modelId="{2002B4FB-73A1-4DEE-A52E-ECA4ECF374EB}" type="pres">
      <dgm:prSet presAssocID="{F7A9B59E-7013-47EB-9132-51B84EA8FCFA}" presName="horFlow" presStyleCnt="0"/>
      <dgm:spPr/>
    </dgm:pt>
    <dgm:pt modelId="{ADCF58A3-40C8-44E4-A249-E60530987EF8}" type="pres">
      <dgm:prSet presAssocID="{F7A9B59E-7013-47EB-9132-51B84EA8FCFA}" presName="bigChev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75F74C65-689B-45EC-8440-921540B7EA8A}" type="presOf" srcId="{30AADBDE-A9A0-4BFD-AED1-F32A4CA69A4C}" destId="{F6BDB1EA-2516-4165-9392-BE2C39DDC63B}" srcOrd="0" destOrd="0" presId="urn:microsoft.com/office/officeart/2005/8/layout/lProcess3"/>
    <dgm:cxn modelId="{3D22FB22-F703-49FE-B6ED-2078A037E573}" type="presOf" srcId="{C5F3F22B-D8EC-4197-B8C6-C60CA3300DE5}" destId="{9A102561-E25D-46B6-B864-EF7380FF7A5F}" srcOrd="0" destOrd="0" presId="urn:microsoft.com/office/officeart/2005/8/layout/lProcess3"/>
    <dgm:cxn modelId="{03A8A3BD-EE6B-4853-B07E-26C044103D46}" type="presOf" srcId="{F7A9B59E-7013-47EB-9132-51B84EA8FCFA}" destId="{ADCF58A3-40C8-44E4-A249-E60530987EF8}" srcOrd="0" destOrd="0" presId="urn:microsoft.com/office/officeart/2005/8/layout/lProcess3"/>
    <dgm:cxn modelId="{49CE8DE0-A894-4C3E-9FC6-CBEFAF051A71}" type="presOf" srcId="{EE7A164D-D674-4C3E-9D9A-EB91D4345021}" destId="{ECB0DD37-BE5C-40B3-A9A1-ED0F3328602E}" srcOrd="0" destOrd="0" presId="urn:microsoft.com/office/officeart/2005/8/layout/lProcess3"/>
    <dgm:cxn modelId="{C46E638A-6B97-4D7C-AB53-139A164AC96A}" srcId="{EE7A164D-D674-4C3E-9D9A-EB91D4345021}" destId="{F7A9B59E-7013-47EB-9132-51B84EA8FCFA}" srcOrd="2" destOrd="0" parTransId="{E69ADE52-2E50-46C7-9D85-70E4940B552F}" sibTransId="{36AA6A66-AF4F-4BDF-AB0B-77888B1BEA38}"/>
    <dgm:cxn modelId="{1B8CF1AF-7BF0-46FE-907E-BA0BB5EA9685}" srcId="{EE7A164D-D674-4C3E-9D9A-EB91D4345021}" destId="{C5F3F22B-D8EC-4197-B8C6-C60CA3300DE5}" srcOrd="0" destOrd="0" parTransId="{E9E8C51C-2C28-43BF-B4C3-7DBBA5F909DB}" sibTransId="{6EAC515A-1AB7-4302-8CEE-B11D9D82EA43}"/>
    <dgm:cxn modelId="{6D4D2120-B84C-45F9-9470-227C214F86D0}" srcId="{EE7A164D-D674-4C3E-9D9A-EB91D4345021}" destId="{30AADBDE-A9A0-4BFD-AED1-F32A4CA69A4C}" srcOrd="1" destOrd="0" parTransId="{86C13B13-E254-42E8-AFE6-7BB0D1CE363C}" sibTransId="{A7898E5A-5D40-41F3-9836-AD5378D509AF}"/>
    <dgm:cxn modelId="{7D3E0A17-F0A9-4B2C-B50D-556A06439A1E}" type="presParOf" srcId="{ECB0DD37-BE5C-40B3-A9A1-ED0F3328602E}" destId="{F1812494-36C1-433A-9786-C6BF30E9E92E}" srcOrd="0" destOrd="0" presId="urn:microsoft.com/office/officeart/2005/8/layout/lProcess3"/>
    <dgm:cxn modelId="{CEB53E09-B43E-43CF-9F42-C84BBC596488}" type="presParOf" srcId="{F1812494-36C1-433A-9786-C6BF30E9E92E}" destId="{9A102561-E25D-46B6-B864-EF7380FF7A5F}" srcOrd="0" destOrd="0" presId="urn:microsoft.com/office/officeart/2005/8/layout/lProcess3"/>
    <dgm:cxn modelId="{721BFD95-AC37-4735-9D1E-C4165EA4CC91}" type="presParOf" srcId="{ECB0DD37-BE5C-40B3-A9A1-ED0F3328602E}" destId="{3B42BBA1-AEC2-471F-B9ED-EB622E6422F8}" srcOrd="1" destOrd="0" presId="urn:microsoft.com/office/officeart/2005/8/layout/lProcess3"/>
    <dgm:cxn modelId="{2CF3D79B-5977-43CC-AAC6-0556C0DC7D64}" type="presParOf" srcId="{ECB0DD37-BE5C-40B3-A9A1-ED0F3328602E}" destId="{54C22B21-24FF-406C-8F1C-EF0A05A101F6}" srcOrd="2" destOrd="0" presId="urn:microsoft.com/office/officeart/2005/8/layout/lProcess3"/>
    <dgm:cxn modelId="{8AF17B20-F22C-4266-B906-8AA50CDEB731}" type="presParOf" srcId="{54C22B21-24FF-406C-8F1C-EF0A05A101F6}" destId="{F6BDB1EA-2516-4165-9392-BE2C39DDC63B}" srcOrd="0" destOrd="0" presId="urn:microsoft.com/office/officeart/2005/8/layout/lProcess3"/>
    <dgm:cxn modelId="{ECB219E5-01A4-44DA-8468-1EAA8C6D4349}" type="presParOf" srcId="{ECB0DD37-BE5C-40B3-A9A1-ED0F3328602E}" destId="{D2C80517-4329-43D2-8ABB-8291E9A7B9D3}" srcOrd="3" destOrd="0" presId="urn:microsoft.com/office/officeart/2005/8/layout/lProcess3"/>
    <dgm:cxn modelId="{7284250E-AEED-4E16-B0C3-AAD74F257774}" type="presParOf" srcId="{ECB0DD37-BE5C-40B3-A9A1-ED0F3328602E}" destId="{2002B4FB-73A1-4DEE-A52E-ECA4ECF374EB}" srcOrd="4" destOrd="0" presId="urn:microsoft.com/office/officeart/2005/8/layout/lProcess3"/>
    <dgm:cxn modelId="{DC0F33CD-FCD5-48D6-8AAC-3ACC304E6FA2}" type="presParOf" srcId="{2002B4FB-73A1-4DEE-A52E-ECA4ECF374EB}" destId="{ADCF58A3-40C8-44E4-A249-E60530987EF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7A164D-D674-4C3E-9D9A-EB91D434502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F3F22B-D8EC-4197-B8C6-C60CA3300DE5}">
      <dgm:prSet phldrT="[Текст]"/>
      <dgm:spPr/>
      <dgm:t>
        <a:bodyPr/>
        <a:lstStyle/>
        <a:p>
          <a:r>
            <a:rPr lang="ru-RU" dirty="0" smtClean="0"/>
            <a:t>ВУЗ</a:t>
          </a:r>
          <a:endParaRPr lang="ru-RU" dirty="0"/>
        </a:p>
      </dgm:t>
    </dgm:pt>
    <dgm:pt modelId="{E9E8C51C-2C28-43BF-B4C3-7DBBA5F909DB}" type="parTrans" cxnId="{1B8CF1AF-7BF0-46FE-907E-BA0BB5EA9685}">
      <dgm:prSet/>
      <dgm:spPr/>
      <dgm:t>
        <a:bodyPr/>
        <a:lstStyle/>
        <a:p>
          <a:endParaRPr lang="ru-RU"/>
        </a:p>
      </dgm:t>
    </dgm:pt>
    <dgm:pt modelId="{6EAC515A-1AB7-4302-8CEE-B11D9D82EA43}" type="sibTrans" cxnId="{1B8CF1AF-7BF0-46FE-907E-BA0BB5EA9685}">
      <dgm:prSet/>
      <dgm:spPr/>
      <dgm:t>
        <a:bodyPr/>
        <a:lstStyle/>
        <a:p>
          <a:endParaRPr lang="ru-RU"/>
        </a:p>
      </dgm:t>
    </dgm:pt>
    <dgm:pt modelId="{30AADBDE-A9A0-4BFD-AED1-F32A4CA69A4C}">
      <dgm:prSet phldrT="[Текст]"/>
      <dgm:spPr/>
      <dgm:t>
        <a:bodyPr/>
        <a:lstStyle/>
        <a:p>
          <a:r>
            <a:rPr lang="ru-RU" dirty="0" smtClean="0"/>
            <a:t>ВУЗ</a:t>
          </a:r>
          <a:endParaRPr lang="ru-RU" dirty="0"/>
        </a:p>
      </dgm:t>
    </dgm:pt>
    <dgm:pt modelId="{86C13B13-E254-42E8-AFE6-7BB0D1CE363C}" type="parTrans" cxnId="{6D4D2120-B84C-45F9-9470-227C214F86D0}">
      <dgm:prSet/>
      <dgm:spPr/>
      <dgm:t>
        <a:bodyPr/>
        <a:lstStyle/>
        <a:p>
          <a:endParaRPr lang="ru-RU"/>
        </a:p>
      </dgm:t>
    </dgm:pt>
    <dgm:pt modelId="{A7898E5A-5D40-41F3-9836-AD5378D509AF}" type="sibTrans" cxnId="{6D4D2120-B84C-45F9-9470-227C214F86D0}">
      <dgm:prSet/>
      <dgm:spPr/>
      <dgm:t>
        <a:bodyPr/>
        <a:lstStyle/>
        <a:p>
          <a:endParaRPr lang="ru-RU"/>
        </a:p>
      </dgm:t>
    </dgm:pt>
    <dgm:pt modelId="{F7A9B59E-7013-47EB-9132-51B84EA8FCFA}">
      <dgm:prSet phldrT="[Текст]"/>
      <dgm:spPr/>
      <dgm:t>
        <a:bodyPr/>
        <a:lstStyle/>
        <a:p>
          <a:r>
            <a:rPr lang="ru-RU" dirty="0" smtClean="0"/>
            <a:t>ВУЗ</a:t>
          </a:r>
          <a:endParaRPr lang="ru-RU" dirty="0"/>
        </a:p>
      </dgm:t>
    </dgm:pt>
    <dgm:pt modelId="{E69ADE52-2E50-46C7-9D85-70E4940B552F}" type="parTrans" cxnId="{C46E638A-6B97-4D7C-AB53-139A164AC96A}">
      <dgm:prSet/>
      <dgm:spPr/>
      <dgm:t>
        <a:bodyPr/>
        <a:lstStyle/>
        <a:p>
          <a:endParaRPr lang="ru-RU"/>
        </a:p>
      </dgm:t>
    </dgm:pt>
    <dgm:pt modelId="{36AA6A66-AF4F-4BDF-AB0B-77888B1BEA38}" type="sibTrans" cxnId="{C46E638A-6B97-4D7C-AB53-139A164AC96A}">
      <dgm:prSet/>
      <dgm:spPr/>
      <dgm:t>
        <a:bodyPr/>
        <a:lstStyle/>
        <a:p>
          <a:endParaRPr lang="ru-RU"/>
        </a:p>
      </dgm:t>
    </dgm:pt>
    <dgm:pt modelId="{578D25BC-4AB3-48C6-B0FE-657BD83429FB}" type="pres">
      <dgm:prSet presAssocID="{EE7A164D-D674-4C3E-9D9A-EB91D434502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EA3D8A-DBB9-4F6E-B8B8-51A1276ECA1F}" type="pres">
      <dgm:prSet presAssocID="{EE7A164D-D674-4C3E-9D9A-EB91D4345021}" presName="dummyMaxCanvas" presStyleCnt="0">
        <dgm:presLayoutVars/>
      </dgm:prSet>
      <dgm:spPr/>
    </dgm:pt>
    <dgm:pt modelId="{93219BC2-9DE7-4FC6-B6E6-47A3A482BB96}" type="pres">
      <dgm:prSet presAssocID="{EE7A164D-D674-4C3E-9D9A-EB91D4345021}" presName="ThreeNodes_1" presStyleLbl="node1" presStyleIdx="0" presStyleCnt="3" custLinFactY="-9361" custLinFactNeighborX="-409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B90D0-1633-4497-B501-B22E8F8EF0B7}" type="pres">
      <dgm:prSet presAssocID="{EE7A164D-D674-4C3E-9D9A-EB91D434502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F578B-9B6F-49D4-8B47-4248CA4F6731}" type="pres">
      <dgm:prSet presAssocID="{EE7A164D-D674-4C3E-9D9A-EB91D434502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4A129-2124-4074-8E42-86D8344E6F06}" type="pres">
      <dgm:prSet presAssocID="{EE7A164D-D674-4C3E-9D9A-EB91D434502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591BE-D786-456F-AB0C-2BB6E3942BCA}" type="pres">
      <dgm:prSet presAssocID="{EE7A164D-D674-4C3E-9D9A-EB91D434502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A9581-3DCA-4448-B6F2-B729B1A535BE}" type="pres">
      <dgm:prSet presAssocID="{EE7A164D-D674-4C3E-9D9A-EB91D434502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FC749-2B03-495B-B1BD-2B4D80332B88}" type="pres">
      <dgm:prSet presAssocID="{EE7A164D-D674-4C3E-9D9A-EB91D434502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B1990-298D-4D52-A73E-DC1BAD06E1E9}" type="pres">
      <dgm:prSet presAssocID="{EE7A164D-D674-4C3E-9D9A-EB91D434502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BF4D2A-CC9B-42DD-8639-4E1DBA712A47}" type="presOf" srcId="{F7A9B59E-7013-47EB-9132-51B84EA8FCFA}" destId="{9E2F578B-9B6F-49D4-8B47-4248CA4F6731}" srcOrd="0" destOrd="0" presId="urn:microsoft.com/office/officeart/2005/8/layout/vProcess5"/>
    <dgm:cxn modelId="{5A2A1085-B5E6-4245-9C39-B821FF40B4A3}" type="presOf" srcId="{A7898E5A-5D40-41F3-9836-AD5378D509AF}" destId="{5C3591BE-D786-456F-AB0C-2BB6E3942BCA}" srcOrd="0" destOrd="0" presId="urn:microsoft.com/office/officeart/2005/8/layout/vProcess5"/>
    <dgm:cxn modelId="{3BFA1191-70A8-4E0F-94F9-7B7454569D33}" type="presOf" srcId="{30AADBDE-A9A0-4BFD-AED1-F32A4CA69A4C}" destId="{236FC749-2B03-495B-B1BD-2B4D80332B88}" srcOrd="1" destOrd="0" presId="urn:microsoft.com/office/officeart/2005/8/layout/vProcess5"/>
    <dgm:cxn modelId="{EA451D29-5F2C-45E8-9F7A-D3EE8A802164}" type="presOf" srcId="{30AADBDE-A9A0-4BFD-AED1-F32A4CA69A4C}" destId="{6F4B90D0-1633-4497-B501-B22E8F8EF0B7}" srcOrd="0" destOrd="0" presId="urn:microsoft.com/office/officeart/2005/8/layout/vProcess5"/>
    <dgm:cxn modelId="{E5047EFD-FEB8-4580-91B2-4B3ECDE29A73}" type="presOf" srcId="{C5F3F22B-D8EC-4197-B8C6-C60CA3300DE5}" destId="{93219BC2-9DE7-4FC6-B6E6-47A3A482BB96}" srcOrd="0" destOrd="0" presId="urn:microsoft.com/office/officeart/2005/8/layout/vProcess5"/>
    <dgm:cxn modelId="{26D5D979-FE9A-4848-93BD-1C4434D751F1}" type="presOf" srcId="{EE7A164D-D674-4C3E-9D9A-EB91D4345021}" destId="{578D25BC-4AB3-48C6-B0FE-657BD83429FB}" srcOrd="0" destOrd="0" presId="urn:microsoft.com/office/officeart/2005/8/layout/vProcess5"/>
    <dgm:cxn modelId="{C46E638A-6B97-4D7C-AB53-139A164AC96A}" srcId="{EE7A164D-D674-4C3E-9D9A-EB91D4345021}" destId="{F7A9B59E-7013-47EB-9132-51B84EA8FCFA}" srcOrd="2" destOrd="0" parTransId="{E69ADE52-2E50-46C7-9D85-70E4940B552F}" sibTransId="{36AA6A66-AF4F-4BDF-AB0B-77888B1BEA38}"/>
    <dgm:cxn modelId="{CE816D7D-1B30-4894-ADF1-9EF7B0056D32}" type="presOf" srcId="{F7A9B59E-7013-47EB-9132-51B84EA8FCFA}" destId="{FDFB1990-298D-4D52-A73E-DC1BAD06E1E9}" srcOrd="1" destOrd="0" presId="urn:microsoft.com/office/officeart/2005/8/layout/vProcess5"/>
    <dgm:cxn modelId="{1B8CF1AF-7BF0-46FE-907E-BA0BB5EA9685}" srcId="{EE7A164D-D674-4C3E-9D9A-EB91D4345021}" destId="{C5F3F22B-D8EC-4197-B8C6-C60CA3300DE5}" srcOrd="0" destOrd="0" parTransId="{E9E8C51C-2C28-43BF-B4C3-7DBBA5F909DB}" sibTransId="{6EAC515A-1AB7-4302-8CEE-B11D9D82EA43}"/>
    <dgm:cxn modelId="{ADF3111C-C1B9-437D-B7D6-B3FF28D06752}" type="presOf" srcId="{C5F3F22B-D8EC-4197-B8C6-C60CA3300DE5}" destId="{095A9581-3DCA-4448-B6F2-B729B1A535BE}" srcOrd="1" destOrd="0" presId="urn:microsoft.com/office/officeart/2005/8/layout/vProcess5"/>
    <dgm:cxn modelId="{EE6A1C5C-A9D8-4BC8-A50C-5C813644E8A1}" type="presOf" srcId="{6EAC515A-1AB7-4302-8CEE-B11D9D82EA43}" destId="{1B24A129-2124-4074-8E42-86D8344E6F06}" srcOrd="0" destOrd="0" presId="urn:microsoft.com/office/officeart/2005/8/layout/vProcess5"/>
    <dgm:cxn modelId="{6D4D2120-B84C-45F9-9470-227C214F86D0}" srcId="{EE7A164D-D674-4C3E-9D9A-EB91D4345021}" destId="{30AADBDE-A9A0-4BFD-AED1-F32A4CA69A4C}" srcOrd="1" destOrd="0" parTransId="{86C13B13-E254-42E8-AFE6-7BB0D1CE363C}" sibTransId="{A7898E5A-5D40-41F3-9836-AD5378D509AF}"/>
    <dgm:cxn modelId="{8A73D5EB-AD9C-451D-B0F4-8F90AF1473C7}" type="presParOf" srcId="{578D25BC-4AB3-48C6-B0FE-657BD83429FB}" destId="{B4EA3D8A-DBB9-4F6E-B8B8-51A1276ECA1F}" srcOrd="0" destOrd="0" presId="urn:microsoft.com/office/officeart/2005/8/layout/vProcess5"/>
    <dgm:cxn modelId="{39D867A7-E279-47F1-AA2A-87CA8E84B59C}" type="presParOf" srcId="{578D25BC-4AB3-48C6-B0FE-657BD83429FB}" destId="{93219BC2-9DE7-4FC6-B6E6-47A3A482BB96}" srcOrd="1" destOrd="0" presId="urn:microsoft.com/office/officeart/2005/8/layout/vProcess5"/>
    <dgm:cxn modelId="{79C6A818-68C1-47F6-8E1B-53A2DBFBC4D8}" type="presParOf" srcId="{578D25BC-4AB3-48C6-B0FE-657BD83429FB}" destId="{6F4B90D0-1633-4497-B501-B22E8F8EF0B7}" srcOrd="2" destOrd="0" presId="urn:microsoft.com/office/officeart/2005/8/layout/vProcess5"/>
    <dgm:cxn modelId="{9AF53D7C-20CF-47C3-8370-D7641FCC9620}" type="presParOf" srcId="{578D25BC-4AB3-48C6-B0FE-657BD83429FB}" destId="{9E2F578B-9B6F-49D4-8B47-4248CA4F6731}" srcOrd="3" destOrd="0" presId="urn:microsoft.com/office/officeart/2005/8/layout/vProcess5"/>
    <dgm:cxn modelId="{294E9DE8-2BA3-447E-9E3F-D1306F231645}" type="presParOf" srcId="{578D25BC-4AB3-48C6-B0FE-657BD83429FB}" destId="{1B24A129-2124-4074-8E42-86D8344E6F06}" srcOrd="4" destOrd="0" presId="urn:microsoft.com/office/officeart/2005/8/layout/vProcess5"/>
    <dgm:cxn modelId="{7BA87D79-2295-4039-9828-CC95FFA5FCB3}" type="presParOf" srcId="{578D25BC-4AB3-48C6-B0FE-657BD83429FB}" destId="{5C3591BE-D786-456F-AB0C-2BB6E3942BCA}" srcOrd="5" destOrd="0" presId="urn:microsoft.com/office/officeart/2005/8/layout/vProcess5"/>
    <dgm:cxn modelId="{52F1311F-CD8C-4A64-957B-CCE0A438EC7E}" type="presParOf" srcId="{578D25BC-4AB3-48C6-B0FE-657BD83429FB}" destId="{095A9581-3DCA-4448-B6F2-B729B1A535BE}" srcOrd="6" destOrd="0" presId="urn:microsoft.com/office/officeart/2005/8/layout/vProcess5"/>
    <dgm:cxn modelId="{5921D178-FE0E-452A-B451-FF488665519F}" type="presParOf" srcId="{578D25BC-4AB3-48C6-B0FE-657BD83429FB}" destId="{236FC749-2B03-495B-B1BD-2B4D80332B88}" srcOrd="7" destOrd="0" presId="urn:microsoft.com/office/officeart/2005/8/layout/vProcess5"/>
    <dgm:cxn modelId="{A10E7D6F-AB49-45D8-9A97-850D5EE0C7EC}" type="presParOf" srcId="{578D25BC-4AB3-48C6-B0FE-657BD83429FB}" destId="{FDFB1990-298D-4D52-A73E-DC1BAD06E1E9}" srcOrd="8" destOrd="0" presId="urn:microsoft.com/office/officeart/2005/8/layout/vProcess5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7A164D-D674-4C3E-9D9A-EB91D434502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F3F22B-D8EC-4197-B8C6-C60CA3300DE5}">
      <dgm:prSet phldrT="[Текст]"/>
      <dgm:spPr/>
      <dgm:t>
        <a:bodyPr/>
        <a:lstStyle/>
        <a:p>
          <a:r>
            <a:rPr lang="ru-RU" dirty="0" smtClean="0"/>
            <a:t>Предприятие</a:t>
          </a:r>
          <a:endParaRPr lang="ru-RU" dirty="0"/>
        </a:p>
      </dgm:t>
    </dgm:pt>
    <dgm:pt modelId="{E9E8C51C-2C28-43BF-B4C3-7DBBA5F909DB}" type="parTrans" cxnId="{1B8CF1AF-7BF0-46FE-907E-BA0BB5EA9685}">
      <dgm:prSet/>
      <dgm:spPr/>
      <dgm:t>
        <a:bodyPr/>
        <a:lstStyle/>
        <a:p>
          <a:endParaRPr lang="ru-RU"/>
        </a:p>
      </dgm:t>
    </dgm:pt>
    <dgm:pt modelId="{6EAC515A-1AB7-4302-8CEE-B11D9D82EA43}" type="sibTrans" cxnId="{1B8CF1AF-7BF0-46FE-907E-BA0BB5EA9685}">
      <dgm:prSet/>
      <dgm:spPr/>
      <dgm:t>
        <a:bodyPr/>
        <a:lstStyle/>
        <a:p>
          <a:endParaRPr lang="ru-RU"/>
        </a:p>
      </dgm:t>
    </dgm:pt>
    <dgm:pt modelId="{30AADBDE-A9A0-4BFD-AED1-F32A4CA69A4C}">
      <dgm:prSet phldrT="[Текст]"/>
      <dgm:spPr/>
      <dgm:t>
        <a:bodyPr/>
        <a:lstStyle/>
        <a:p>
          <a:r>
            <a:rPr lang="ru-RU" dirty="0" err="1" smtClean="0"/>
            <a:t>Организацияя</a:t>
          </a:r>
          <a:endParaRPr lang="ru-RU" dirty="0"/>
        </a:p>
      </dgm:t>
    </dgm:pt>
    <dgm:pt modelId="{86C13B13-E254-42E8-AFE6-7BB0D1CE363C}" type="parTrans" cxnId="{6D4D2120-B84C-45F9-9470-227C214F86D0}">
      <dgm:prSet/>
      <dgm:spPr/>
      <dgm:t>
        <a:bodyPr/>
        <a:lstStyle/>
        <a:p>
          <a:endParaRPr lang="ru-RU"/>
        </a:p>
      </dgm:t>
    </dgm:pt>
    <dgm:pt modelId="{A7898E5A-5D40-41F3-9836-AD5378D509AF}" type="sibTrans" cxnId="{6D4D2120-B84C-45F9-9470-227C214F86D0}">
      <dgm:prSet/>
      <dgm:spPr/>
      <dgm:t>
        <a:bodyPr/>
        <a:lstStyle/>
        <a:p>
          <a:endParaRPr lang="ru-RU"/>
        </a:p>
      </dgm:t>
    </dgm:pt>
    <dgm:pt modelId="{F7A9B59E-7013-47EB-9132-51B84EA8FCFA}">
      <dgm:prSet phldrT="[Текст]"/>
      <dgm:spPr/>
      <dgm:t>
        <a:bodyPr/>
        <a:lstStyle/>
        <a:p>
          <a:r>
            <a:rPr lang="ru-RU" dirty="0" smtClean="0"/>
            <a:t>Фирма</a:t>
          </a:r>
          <a:endParaRPr lang="ru-RU" dirty="0"/>
        </a:p>
      </dgm:t>
    </dgm:pt>
    <dgm:pt modelId="{E69ADE52-2E50-46C7-9D85-70E4940B552F}" type="parTrans" cxnId="{C46E638A-6B97-4D7C-AB53-139A164AC96A}">
      <dgm:prSet/>
      <dgm:spPr/>
      <dgm:t>
        <a:bodyPr/>
        <a:lstStyle/>
        <a:p>
          <a:endParaRPr lang="ru-RU"/>
        </a:p>
      </dgm:t>
    </dgm:pt>
    <dgm:pt modelId="{36AA6A66-AF4F-4BDF-AB0B-77888B1BEA38}" type="sibTrans" cxnId="{C46E638A-6B97-4D7C-AB53-139A164AC96A}">
      <dgm:prSet/>
      <dgm:spPr/>
      <dgm:t>
        <a:bodyPr/>
        <a:lstStyle/>
        <a:p>
          <a:endParaRPr lang="ru-RU"/>
        </a:p>
      </dgm:t>
    </dgm:pt>
    <dgm:pt modelId="{ECB0DD37-BE5C-40B3-A9A1-ED0F3328602E}" type="pres">
      <dgm:prSet presAssocID="{EE7A164D-D674-4C3E-9D9A-EB91D43450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812494-36C1-433A-9786-C6BF30E9E92E}" type="pres">
      <dgm:prSet presAssocID="{C5F3F22B-D8EC-4197-B8C6-C60CA3300DE5}" presName="horFlow" presStyleCnt="0"/>
      <dgm:spPr/>
    </dgm:pt>
    <dgm:pt modelId="{9A102561-E25D-46B6-B864-EF7380FF7A5F}" type="pres">
      <dgm:prSet presAssocID="{C5F3F22B-D8EC-4197-B8C6-C60CA3300DE5}" presName="bigChev" presStyleLbl="node1" presStyleIdx="0" presStyleCnt="3" custFlipHor="1" custScaleX="146417"/>
      <dgm:spPr/>
      <dgm:t>
        <a:bodyPr/>
        <a:lstStyle/>
        <a:p>
          <a:endParaRPr lang="ru-RU"/>
        </a:p>
      </dgm:t>
    </dgm:pt>
    <dgm:pt modelId="{3B42BBA1-AEC2-471F-B9ED-EB622E6422F8}" type="pres">
      <dgm:prSet presAssocID="{C5F3F22B-D8EC-4197-B8C6-C60CA3300DE5}" presName="vSp" presStyleCnt="0"/>
      <dgm:spPr/>
    </dgm:pt>
    <dgm:pt modelId="{54C22B21-24FF-406C-8F1C-EF0A05A101F6}" type="pres">
      <dgm:prSet presAssocID="{30AADBDE-A9A0-4BFD-AED1-F32A4CA69A4C}" presName="horFlow" presStyleCnt="0"/>
      <dgm:spPr/>
    </dgm:pt>
    <dgm:pt modelId="{F6BDB1EA-2516-4165-9392-BE2C39DDC63B}" type="pres">
      <dgm:prSet presAssocID="{30AADBDE-A9A0-4BFD-AED1-F32A4CA69A4C}" presName="bigChev" presStyleLbl="node1" presStyleIdx="1" presStyleCnt="3" custFlipHor="1" custScaleX="148337"/>
      <dgm:spPr/>
      <dgm:t>
        <a:bodyPr/>
        <a:lstStyle/>
        <a:p>
          <a:endParaRPr lang="ru-RU"/>
        </a:p>
      </dgm:t>
    </dgm:pt>
    <dgm:pt modelId="{D2C80517-4329-43D2-8ABB-8291E9A7B9D3}" type="pres">
      <dgm:prSet presAssocID="{30AADBDE-A9A0-4BFD-AED1-F32A4CA69A4C}" presName="vSp" presStyleCnt="0"/>
      <dgm:spPr/>
    </dgm:pt>
    <dgm:pt modelId="{2002B4FB-73A1-4DEE-A52E-ECA4ECF374EB}" type="pres">
      <dgm:prSet presAssocID="{F7A9B59E-7013-47EB-9132-51B84EA8FCFA}" presName="horFlow" presStyleCnt="0"/>
      <dgm:spPr/>
    </dgm:pt>
    <dgm:pt modelId="{ADCF58A3-40C8-44E4-A249-E60530987EF8}" type="pres">
      <dgm:prSet presAssocID="{F7A9B59E-7013-47EB-9132-51B84EA8FCFA}" presName="bigChev" presStyleLbl="node1" presStyleIdx="2" presStyleCnt="3" custFlipHor="1" custScaleX="133903"/>
      <dgm:spPr/>
      <dgm:t>
        <a:bodyPr/>
        <a:lstStyle/>
        <a:p>
          <a:endParaRPr lang="ru-RU"/>
        </a:p>
      </dgm:t>
    </dgm:pt>
  </dgm:ptLst>
  <dgm:cxnLst>
    <dgm:cxn modelId="{78F5F4AB-E914-494D-8F2C-40CD2004DCF4}" type="presOf" srcId="{C5F3F22B-D8EC-4197-B8C6-C60CA3300DE5}" destId="{9A102561-E25D-46B6-B864-EF7380FF7A5F}" srcOrd="0" destOrd="0" presId="urn:microsoft.com/office/officeart/2005/8/layout/lProcess3"/>
    <dgm:cxn modelId="{6D4D2120-B84C-45F9-9470-227C214F86D0}" srcId="{EE7A164D-D674-4C3E-9D9A-EB91D4345021}" destId="{30AADBDE-A9A0-4BFD-AED1-F32A4CA69A4C}" srcOrd="1" destOrd="0" parTransId="{86C13B13-E254-42E8-AFE6-7BB0D1CE363C}" sibTransId="{A7898E5A-5D40-41F3-9836-AD5378D509AF}"/>
    <dgm:cxn modelId="{BB17929A-B340-4877-BAA0-A7CD4A37FD66}" type="presOf" srcId="{30AADBDE-A9A0-4BFD-AED1-F32A4CA69A4C}" destId="{F6BDB1EA-2516-4165-9392-BE2C39DDC63B}" srcOrd="0" destOrd="0" presId="urn:microsoft.com/office/officeart/2005/8/layout/lProcess3"/>
    <dgm:cxn modelId="{C46E638A-6B97-4D7C-AB53-139A164AC96A}" srcId="{EE7A164D-D674-4C3E-9D9A-EB91D4345021}" destId="{F7A9B59E-7013-47EB-9132-51B84EA8FCFA}" srcOrd="2" destOrd="0" parTransId="{E69ADE52-2E50-46C7-9D85-70E4940B552F}" sibTransId="{36AA6A66-AF4F-4BDF-AB0B-77888B1BEA38}"/>
    <dgm:cxn modelId="{21B6CBB3-127B-4BC6-A2C9-70609CDC7417}" type="presOf" srcId="{F7A9B59E-7013-47EB-9132-51B84EA8FCFA}" destId="{ADCF58A3-40C8-44E4-A249-E60530987EF8}" srcOrd="0" destOrd="0" presId="urn:microsoft.com/office/officeart/2005/8/layout/lProcess3"/>
    <dgm:cxn modelId="{219B84EB-F348-40CA-8D5B-D980807A60AA}" type="presOf" srcId="{EE7A164D-D674-4C3E-9D9A-EB91D4345021}" destId="{ECB0DD37-BE5C-40B3-A9A1-ED0F3328602E}" srcOrd="0" destOrd="0" presId="urn:microsoft.com/office/officeart/2005/8/layout/lProcess3"/>
    <dgm:cxn modelId="{1B8CF1AF-7BF0-46FE-907E-BA0BB5EA9685}" srcId="{EE7A164D-D674-4C3E-9D9A-EB91D4345021}" destId="{C5F3F22B-D8EC-4197-B8C6-C60CA3300DE5}" srcOrd="0" destOrd="0" parTransId="{E9E8C51C-2C28-43BF-B4C3-7DBBA5F909DB}" sibTransId="{6EAC515A-1AB7-4302-8CEE-B11D9D82EA43}"/>
    <dgm:cxn modelId="{97CF3F52-917C-4FE9-ACF0-16BDC35E7847}" type="presParOf" srcId="{ECB0DD37-BE5C-40B3-A9A1-ED0F3328602E}" destId="{F1812494-36C1-433A-9786-C6BF30E9E92E}" srcOrd="0" destOrd="0" presId="urn:microsoft.com/office/officeart/2005/8/layout/lProcess3"/>
    <dgm:cxn modelId="{482E4801-E87D-40E4-B535-F1AD5B8A8F8D}" type="presParOf" srcId="{F1812494-36C1-433A-9786-C6BF30E9E92E}" destId="{9A102561-E25D-46B6-B864-EF7380FF7A5F}" srcOrd="0" destOrd="0" presId="urn:microsoft.com/office/officeart/2005/8/layout/lProcess3"/>
    <dgm:cxn modelId="{4B618E50-1B1F-4536-8485-96CF9F6FB2CF}" type="presParOf" srcId="{ECB0DD37-BE5C-40B3-A9A1-ED0F3328602E}" destId="{3B42BBA1-AEC2-471F-B9ED-EB622E6422F8}" srcOrd="1" destOrd="0" presId="urn:microsoft.com/office/officeart/2005/8/layout/lProcess3"/>
    <dgm:cxn modelId="{0CB76CFB-C16F-4683-834B-9E488B2B512C}" type="presParOf" srcId="{ECB0DD37-BE5C-40B3-A9A1-ED0F3328602E}" destId="{54C22B21-24FF-406C-8F1C-EF0A05A101F6}" srcOrd="2" destOrd="0" presId="urn:microsoft.com/office/officeart/2005/8/layout/lProcess3"/>
    <dgm:cxn modelId="{50E081C2-81DB-4956-9991-3FC2131016FF}" type="presParOf" srcId="{54C22B21-24FF-406C-8F1C-EF0A05A101F6}" destId="{F6BDB1EA-2516-4165-9392-BE2C39DDC63B}" srcOrd="0" destOrd="0" presId="urn:microsoft.com/office/officeart/2005/8/layout/lProcess3"/>
    <dgm:cxn modelId="{6556F285-355B-40FC-B003-118B788DB61B}" type="presParOf" srcId="{ECB0DD37-BE5C-40B3-A9A1-ED0F3328602E}" destId="{D2C80517-4329-43D2-8ABB-8291E9A7B9D3}" srcOrd="3" destOrd="0" presId="urn:microsoft.com/office/officeart/2005/8/layout/lProcess3"/>
    <dgm:cxn modelId="{4D00C0D9-0A9D-4329-AFED-2B79EF1658F8}" type="presParOf" srcId="{ECB0DD37-BE5C-40B3-A9A1-ED0F3328602E}" destId="{2002B4FB-73A1-4DEE-A52E-ECA4ECF374EB}" srcOrd="4" destOrd="0" presId="urn:microsoft.com/office/officeart/2005/8/layout/lProcess3"/>
    <dgm:cxn modelId="{26EA552C-AE7A-4707-B679-9E553BF0D0B0}" type="presParOf" srcId="{2002B4FB-73A1-4DEE-A52E-ECA4ECF374EB}" destId="{ADCF58A3-40C8-44E4-A249-E60530987EF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F35ED2-5F97-406F-8722-A6022907B02E}" type="doc">
      <dgm:prSet loTypeId="urn:microsoft.com/office/officeart/2005/8/layout/cycle1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4C7CEF7-2EA8-4845-9847-E5EE3214C508}">
      <dgm:prSet phldrT="[Текст]"/>
      <dgm:spPr/>
      <dgm:t>
        <a:bodyPr/>
        <a:lstStyle/>
        <a:p>
          <a:endParaRPr lang="ru-RU" dirty="0"/>
        </a:p>
      </dgm:t>
    </dgm:pt>
    <dgm:pt modelId="{B75B1D5E-D3AA-4881-881C-A91A216A7E92}" type="parTrans" cxnId="{8538ECF5-FED3-4F8F-AF44-80CECD19861C}">
      <dgm:prSet/>
      <dgm:spPr/>
      <dgm:t>
        <a:bodyPr/>
        <a:lstStyle/>
        <a:p>
          <a:endParaRPr lang="ru-RU"/>
        </a:p>
      </dgm:t>
    </dgm:pt>
    <dgm:pt modelId="{B8EB87C2-5929-4532-9E83-8683215D94BB}" type="sibTrans" cxnId="{8538ECF5-FED3-4F8F-AF44-80CECD19861C}">
      <dgm:prSet/>
      <dgm:spPr/>
      <dgm:t>
        <a:bodyPr/>
        <a:lstStyle/>
        <a:p>
          <a:endParaRPr lang="ru-RU"/>
        </a:p>
      </dgm:t>
    </dgm:pt>
    <dgm:pt modelId="{6692A40F-1CCD-4FE0-8DB1-366F60BE1E5D}">
      <dgm:prSet phldrT="[Текст]"/>
      <dgm:spPr/>
      <dgm:t>
        <a:bodyPr/>
        <a:lstStyle/>
        <a:p>
          <a:endParaRPr lang="ru-RU" dirty="0"/>
        </a:p>
      </dgm:t>
    </dgm:pt>
    <dgm:pt modelId="{D31755D4-6B97-4AD5-A35C-58EDD16CA463}" type="parTrans" cxnId="{3198C047-1668-4F21-9942-E13D26FE9679}">
      <dgm:prSet/>
      <dgm:spPr/>
      <dgm:t>
        <a:bodyPr/>
        <a:lstStyle/>
        <a:p>
          <a:endParaRPr lang="ru-RU"/>
        </a:p>
      </dgm:t>
    </dgm:pt>
    <dgm:pt modelId="{7E20C804-A0BD-4C92-B5F0-518BF0926A0E}" type="sibTrans" cxnId="{3198C047-1668-4F21-9942-E13D26FE9679}">
      <dgm:prSet/>
      <dgm:spPr/>
      <dgm:t>
        <a:bodyPr/>
        <a:lstStyle/>
        <a:p>
          <a:endParaRPr lang="ru-RU"/>
        </a:p>
      </dgm:t>
    </dgm:pt>
    <dgm:pt modelId="{F52D6FCD-E374-4222-85FC-8A3D47123E0A}">
      <dgm:prSet phldrT="[Текст]"/>
      <dgm:spPr/>
      <dgm:t>
        <a:bodyPr/>
        <a:lstStyle/>
        <a:p>
          <a:endParaRPr lang="ru-RU" dirty="0"/>
        </a:p>
      </dgm:t>
    </dgm:pt>
    <dgm:pt modelId="{8C4F51A8-CAB4-4C64-9038-371411A9E465}" type="parTrans" cxnId="{0DE293D6-6438-4287-9393-6C1CFE1CB3D8}">
      <dgm:prSet/>
      <dgm:spPr/>
      <dgm:t>
        <a:bodyPr/>
        <a:lstStyle/>
        <a:p>
          <a:endParaRPr lang="ru-RU"/>
        </a:p>
      </dgm:t>
    </dgm:pt>
    <dgm:pt modelId="{CDBE2507-C361-4217-A3EB-C1326DBB03D3}" type="sibTrans" cxnId="{0DE293D6-6438-4287-9393-6C1CFE1CB3D8}">
      <dgm:prSet/>
      <dgm:spPr/>
      <dgm:t>
        <a:bodyPr/>
        <a:lstStyle/>
        <a:p>
          <a:endParaRPr lang="ru-RU"/>
        </a:p>
      </dgm:t>
    </dgm:pt>
    <dgm:pt modelId="{D73E0946-1CB4-4D26-A0CE-F2BECBA33C0D}">
      <dgm:prSet phldrT="[Текст]"/>
      <dgm:spPr/>
      <dgm:t>
        <a:bodyPr/>
        <a:lstStyle/>
        <a:p>
          <a:endParaRPr lang="ru-RU" dirty="0"/>
        </a:p>
      </dgm:t>
    </dgm:pt>
    <dgm:pt modelId="{C532630E-A88F-45E1-8038-711930E6031C}" type="parTrans" cxnId="{3738CA3D-56B1-4BFB-930B-2F5ED07C8C9E}">
      <dgm:prSet/>
      <dgm:spPr/>
      <dgm:t>
        <a:bodyPr/>
        <a:lstStyle/>
        <a:p>
          <a:endParaRPr lang="ru-RU"/>
        </a:p>
      </dgm:t>
    </dgm:pt>
    <dgm:pt modelId="{18B9E0C7-FBB4-41FA-A37A-298307E1756C}" type="sibTrans" cxnId="{3738CA3D-56B1-4BFB-930B-2F5ED07C8C9E}">
      <dgm:prSet/>
      <dgm:spPr/>
      <dgm:t>
        <a:bodyPr/>
        <a:lstStyle/>
        <a:p>
          <a:endParaRPr lang="ru-RU"/>
        </a:p>
      </dgm:t>
    </dgm:pt>
    <dgm:pt modelId="{136FC5EB-CEDC-4700-8A39-25556F8D6A9D}">
      <dgm:prSet phldrT="[Текст]"/>
      <dgm:spPr/>
      <dgm:t>
        <a:bodyPr/>
        <a:lstStyle/>
        <a:p>
          <a:endParaRPr lang="ru-RU" dirty="0"/>
        </a:p>
      </dgm:t>
    </dgm:pt>
    <dgm:pt modelId="{9B4FB230-1228-4ADA-9B5F-0EDFAA50E9DB}" type="parTrans" cxnId="{635FA09A-F65F-4321-9D06-951CDC4322C2}">
      <dgm:prSet/>
      <dgm:spPr/>
      <dgm:t>
        <a:bodyPr/>
        <a:lstStyle/>
        <a:p>
          <a:endParaRPr lang="ru-RU"/>
        </a:p>
      </dgm:t>
    </dgm:pt>
    <dgm:pt modelId="{E7919435-3515-464E-9CFD-66D566FB34EC}" type="sibTrans" cxnId="{635FA09A-F65F-4321-9D06-951CDC4322C2}">
      <dgm:prSet/>
      <dgm:spPr/>
      <dgm:t>
        <a:bodyPr/>
        <a:lstStyle/>
        <a:p>
          <a:endParaRPr lang="ru-RU"/>
        </a:p>
      </dgm:t>
    </dgm:pt>
    <dgm:pt modelId="{0A70F853-5280-4503-A8BA-EDFF7FB3E5B2}" type="pres">
      <dgm:prSet presAssocID="{21F35ED2-5F97-406F-8722-A6022907B02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B65327-8DAD-4B30-A2E1-A372102BD24E}" type="pres">
      <dgm:prSet presAssocID="{F4C7CEF7-2EA8-4845-9847-E5EE3214C508}" presName="dummy" presStyleCnt="0"/>
      <dgm:spPr/>
    </dgm:pt>
    <dgm:pt modelId="{9E9A2A20-A415-4D6B-916B-1842FF225B54}" type="pres">
      <dgm:prSet presAssocID="{F4C7CEF7-2EA8-4845-9847-E5EE3214C508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D64DC-F6D9-426E-A336-D0F1F3764EA7}" type="pres">
      <dgm:prSet presAssocID="{B8EB87C2-5929-4532-9E83-8683215D94BB}" presName="sibTrans" presStyleLbl="node1" presStyleIdx="0" presStyleCnt="5"/>
      <dgm:spPr/>
      <dgm:t>
        <a:bodyPr/>
        <a:lstStyle/>
        <a:p>
          <a:endParaRPr lang="ru-RU"/>
        </a:p>
      </dgm:t>
    </dgm:pt>
    <dgm:pt modelId="{8BD2D006-30C6-4788-AD3A-1BB54298DC6D}" type="pres">
      <dgm:prSet presAssocID="{F52D6FCD-E374-4222-85FC-8A3D47123E0A}" presName="dummy" presStyleCnt="0"/>
      <dgm:spPr/>
    </dgm:pt>
    <dgm:pt modelId="{110850E2-ECB8-4FF0-902D-3E3FAFBDF4C4}" type="pres">
      <dgm:prSet presAssocID="{F52D6FCD-E374-4222-85FC-8A3D47123E0A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6A9C2-C6A6-4B24-BA4A-412DBBC746DA}" type="pres">
      <dgm:prSet presAssocID="{CDBE2507-C361-4217-A3EB-C1326DBB03D3}" presName="sibTrans" presStyleLbl="node1" presStyleIdx="1" presStyleCnt="5"/>
      <dgm:spPr/>
      <dgm:t>
        <a:bodyPr/>
        <a:lstStyle/>
        <a:p>
          <a:endParaRPr lang="ru-RU"/>
        </a:p>
      </dgm:t>
    </dgm:pt>
    <dgm:pt modelId="{4175DC28-8412-457B-AD2F-6332E7EE8BDA}" type="pres">
      <dgm:prSet presAssocID="{D73E0946-1CB4-4D26-A0CE-F2BECBA33C0D}" presName="dummy" presStyleCnt="0"/>
      <dgm:spPr/>
    </dgm:pt>
    <dgm:pt modelId="{F45EB023-220D-48DE-853B-1EEB6FB3FAD7}" type="pres">
      <dgm:prSet presAssocID="{D73E0946-1CB4-4D26-A0CE-F2BECBA33C0D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34C5DC-9A70-4297-AEF3-31EA93FEC298}" type="pres">
      <dgm:prSet presAssocID="{18B9E0C7-FBB4-41FA-A37A-298307E1756C}" presName="sibTrans" presStyleLbl="node1" presStyleIdx="2" presStyleCnt="5"/>
      <dgm:spPr/>
      <dgm:t>
        <a:bodyPr/>
        <a:lstStyle/>
        <a:p>
          <a:endParaRPr lang="ru-RU"/>
        </a:p>
      </dgm:t>
    </dgm:pt>
    <dgm:pt modelId="{CE1D6A49-E3BF-4C5D-9A17-795CEFFA685E}" type="pres">
      <dgm:prSet presAssocID="{136FC5EB-CEDC-4700-8A39-25556F8D6A9D}" presName="dummy" presStyleCnt="0"/>
      <dgm:spPr/>
    </dgm:pt>
    <dgm:pt modelId="{81DE98C2-5D8E-427F-BC89-B3FFDF42A2B0}" type="pres">
      <dgm:prSet presAssocID="{136FC5EB-CEDC-4700-8A39-25556F8D6A9D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EB74C-C152-400C-BFDF-6362469C3A6A}" type="pres">
      <dgm:prSet presAssocID="{E7919435-3515-464E-9CFD-66D566FB34EC}" presName="sibTrans" presStyleLbl="node1" presStyleIdx="3" presStyleCnt="5"/>
      <dgm:spPr/>
      <dgm:t>
        <a:bodyPr/>
        <a:lstStyle/>
        <a:p>
          <a:endParaRPr lang="ru-RU"/>
        </a:p>
      </dgm:t>
    </dgm:pt>
    <dgm:pt modelId="{D2BE0C0D-90E3-4299-83C3-7A7E6228E51A}" type="pres">
      <dgm:prSet presAssocID="{6692A40F-1CCD-4FE0-8DB1-366F60BE1E5D}" presName="dummy" presStyleCnt="0"/>
      <dgm:spPr/>
    </dgm:pt>
    <dgm:pt modelId="{DD0B8E55-37AA-4F30-9917-6E72572283C2}" type="pres">
      <dgm:prSet presAssocID="{6692A40F-1CCD-4FE0-8DB1-366F60BE1E5D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FA736-2F15-4563-BD79-2726F0D6F59E}" type="pres">
      <dgm:prSet presAssocID="{7E20C804-A0BD-4C92-B5F0-518BF0926A0E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3198C047-1668-4F21-9942-E13D26FE9679}" srcId="{21F35ED2-5F97-406F-8722-A6022907B02E}" destId="{6692A40F-1CCD-4FE0-8DB1-366F60BE1E5D}" srcOrd="4" destOrd="0" parTransId="{D31755D4-6B97-4AD5-A35C-58EDD16CA463}" sibTransId="{7E20C804-A0BD-4C92-B5F0-518BF0926A0E}"/>
    <dgm:cxn modelId="{BEB4EC82-3C1E-4286-8A1F-A21FD7A682E2}" type="presOf" srcId="{6692A40F-1CCD-4FE0-8DB1-366F60BE1E5D}" destId="{DD0B8E55-37AA-4F30-9917-6E72572283C2}" srcOrd="0" destOrd="0" presId="urn:microsoft.com/office/officeart/2005/8/layout/cycle1"/>
    <dgm:cxn modelId="{A8FDB958-88CE-42E4-9715-2AE343682CA5}" type="presOf" srcId="{E7919435-3515-464E-9CFD-66D566FB34EC}" destId="{FF6EB74C-C152-400C-BFDF-6362469C3A6A}" srcOrd="0" destOrd="0" presId="urn:microsoft.com/office/officeart/2005/8/layout/cycle1"/>
    <dgm:cxn modelId="{635FA09A-F65F-4321-9D06-951CDC4322C2}" srcId="{21F35ED2-5F97-406F-8722-A6022907B02E}" destId="{136FC5EB-CEDC-4700-8A39-25556F8D6A9D}" srcOrd="3" destOrd="0" parTransId="{9B4FB230-1228-4ADA-9B5F-0EDFAA50E9DB}" sibTransId="{E7919435-3515-464E-9CFD-66D566FB34EC}"/>
    <dgm:cxn modelId="{AD586F43-3DFC-4B25-BDF0-1DE8A1A89629}" type="presOf" srcId="{CDBE2507-C361-4217-A3EB-C1326DBB03D3}" destId="{4ED6A9C2-C6A6-4B24-BA4A-412DBBC746DA}" srcOrd="0" destOrd="0" presId="urn:microsoft.com/office/officeart/2005/8/layout/cycle1"/>
    <dgm:cxn modelId="{B1E33673-3497-43B7-AC40-49E6CD7D267B}" type="presOf" srcId="{D73E0946-1CB4-4D26-A0CE-F2BECBA33C0D}" destId="{F45EB023-220D-48DE-853B-1EEB6FB3FAD7}" srcOrd="0" destOrd="0" presId="urn:microsoft.com/office/officeart/2005/8/layout/cycle1"/>
    <dgm:cxn modelId="{124E9EF9-DAD1-4D13-8B29-87DCF342DE18}" type="presOf" srcId="{F52D6FCD-E374-4222-85FC-8A3D47123E0A}" destId="{110850E2-ECB8-4FF0-902D-3E3FAFBDF4C4}" srcOrd="0" destOrd="0" presId="urn:microsoft.com/office/officeart/2005/8/layout/cycle1"/>
    <dgm:cxn modelId="{4F13EA30-BBFA-47E6-8F07-4CA21DBAF105}" type="presOf" srcId="{18B9E0C7-FBB4-41FA-A37A-298307E1756C}" destId="{B434C5DC-9A70-4297-AEF3-31EA93FEC298}" srcOrd="0" destOrd="0" presId="urn:microsoft.com/office/officeart/2005/8/layout/cycle1"/>
    <dgm:cxn modelId="{E6E7BCA2-67CB-42AB-9C6F-6C126503CF03}" type="presOf" srcId="{7E20C804-A0BD-4C92-B5F0-518BF0926A0E}" destId="{543FA736-2F15-4563-BD79-2726F0D6F59E}" srcOrd="0" destOrd="0" presId="urn:microsoft.com/office/officeart/2005/8/layout/cycle1"/>
    <dgm:cxn modelId="{54E88B03-22EA-4A73-9C55-4E8D6DEC9731}" type="presOf" srcId="{21F35ED2-5F97-406F-8722-A6022907B02E}" destId="{0A70F853-5280-4503-A8BA-EDFF7FB3E5B2}" srcOrd="0" destOrd="0" presId="urn:microsoft.com/office/officeart/2005/8/layout/cycle1"/>
    <dgm:cxn modelId="{D53BB0A4-94D7-407A-97E8-BC4303C5828A}" type="presOf" srcId="{136FC5EB-CEDC-4700-8A39-25556F8D6A9D}" destId="{81DE98C2-5D8E-427F-BC89-B3FFDF42A2B0}" srcOrd="0" destOrd="0" presId="urn:microsoft.com/office/officeart/2005/8/layout/cycle1"/>
    <dgm:cxn modelId="{0DE293D6-6438-4287-9393-6C1CFE1CB3D8}" srcId="{21F35ED2-5F97-406F-8722-A6022907B02E}" destId="{F52D6FCD-E374-4222-85FC-8A3D47123E0A}" srcOrd="1" destOrd="0" parTransId="{8C4F51A8-CAB4-4C64-9038-371411A9E465}" sibTransId="{CDBE2507-C361-4217-A3EB-C1326DBB03D3}"/>
    <dgm:cxn modelId="{8538ECF5-FED3-4F8F-AF44-80CECD19861C}" srcId="{21F35ED2-5F97-406F-8722-A6022907B02E}" destId="{F4C7CEF7-2EA8-4845-9847-E5EE3214C508}" srcOrd="0" destOrd="0" parTransId="{B75B1D5E-D3AA-4881-881C-A91A216A7E92}" sibTransId="{B8EB87C2-5929-4532-9E83-8683215D94BB}"/>
    <dgm:cxn modelId="{768E0A22-721A-4039-B865-D050DBC8DF33}" type="presOf" srcId="{B8EB87C2-5929-4532-9E83-8683215D94BB}" destId="{DB7D64DC-F6D9-426E-A336-D0F1F3764EA7}" srcOrd="0" destOrd="0" presId="urn:microsoft.com/office/officeart/2005/8/layout/cycle1"/>
    <dgm:cxn modelId="{D7E5DA0B-9415-44BA-91E8-36ECCDE0D0CA}" type="presOf" srcId="{F4C7CEF7-2EA8-4845-9847-E5EE3214C508}" destId="{9E9A2A20-A415-4D6B-916B-1842FF225B54}" srcOrd="0" destOrd="0" presId="urn:microsoft.com/office/officeart/2005/8/layout/cycle1"/>
    <dgm:cxn modelId="{3738CA3D-56B1-4BFB-930B-2F5ED07C8C9E}" srcId="{21F35ED2-5F97-406F-8722-A6022907B02E}" destId="{D73E0946-1CB4-4D26-A0CE-F2BECBA33C0D}" srcOrd="2" destOrd="0" parTransId="{C532630E-A88F-45E1-8038-711930E6031C}" sibTransId="{18B9E0C7-FBB4-41FA-A37A-298307E1756C}"/>
    <dgm:cxn modelId="{02A111C8-0D9D-4D0D-B2A0-A406F8C8FEA5}" type="presParOf" srcId="{0A70F853-5280-4503-A8BA-EDFF7FB3E5B2}" destId="{FFB65327-8DAD-4B30-A2E1-A372102BD24E}" srcOrd="0" destOrd="0" presId="urn:microsoft.com/office/officeart/2005/8/layout/cycle1"/>
    <dgm:cxn modelId="{8D8D3B24-5AEF-4DE2-8644-5AD0A8B8A506}" type="presParOf" srcId="{0A70F853-5280-4503-A8BA-EDFF7FB3E5B2}" destId="{9E9A2A20-A415-4D6B-916B-1842FF225B54}" srcOrd="1" destOrd="0" presId="urn:microsoft.com/office/officeart/2005/8/layout/cycle1"/>
    <dgm:cxn modelId="{E6623C7E-0ABF-4559-BE54-33CA1CB1231E}" type="presParOf" srcId="{0A70F853-5280-4503-A8BA-EDFF7FB3E5B2}" destId="{DB7D64DC-F6D9-426E-A336-D0F1F3764EA7}" srcOrd="2" destOrd="0" presId="urn:microsoft.com/office/officeart/2005/8/layout/cycle1"/>
    <dgm:cxn modelId="{383E48E6-A6F9-4F87-B746-E61BC862B21C}" type="presParOf" srcId="{0A70F853-5280-4503-A8BA-EDFF7FB3E5B2}" destId="{8BD2D006-30C6-4788-AD3A-1BB54298DC6D}" srcOrd="3" destOrd="0" presId="urn:microsoft.com/office/officeart/2005/8/layout/cycle1"/>
    <dgm:cxn modelId="{97E787B6-4FEA-43C3-AE6A-BB3AB3E0986E}" type="presParOf" srcId="{0A70F853-5280-4503-A8BA-EDFF7FB3E5B2}" destId="{110850E2-ECB8-4FF0-902D-3E3FAFBDF4C4}" srcOrd="4" destOrd="0" presId="urn:microsoft.com/office/officeart/2005/8/layout/cycle1"/>
    <dgm:cxn modelId="{93D2B0FB-2210-41F3-A21D-5E2D0474223C}" type="presParOf" srcId="{0A70F853-5280-4503-A8BA-EDFF7FB3E5B2}" destId="{4ED6A9C2-C6A6-4B24-BA4A-412DBBC746DA}" srcOrd="5" destOrd="0" presId="urn:microsoft.com/office/officeart/2005/8/layout/cycle1"/>
    <dgm:cxn modelId="{DF3DF16A-248B-4568-8AB3-002948E600FC}" type="presParOf" srcId="{0A70F853-5280-4503-A8BA-EDFF7FB3E5B2}" destId="{4175DC28-8412-457B-AD2F-6332E7EE8BDA}" srcOrd="6" destOrd="0" presId="urn:microsoft.com/office/officeart/2005/8/layout/cycle1"/>
    <dgm:cxn modelId="{64D4669F-F873-427F-96E7-8E3708F790D8}" type="presParOf" srcId="{0A70F853-5280-4503-A8BA-EDFF7FB3E5B2}" destId="{F45EB023-220D-48DE-853B-1EEB6FB3FAD7}" srcOrd="7" destOrd="0" presId="urn:microsoft.com/office/officeart/2005/8/layout/cycle1"/>
    <dgm:cxn modelId="{B9B22526-E8EB-4520-985D-883A610EC927}" type="presParOf" srcId="{0A70F853-5280-4503-A8BA-EDFF7FB3E5B2}" destId="{B434C5DC-9A70-4297-AEF3-31EA93FEC298}" srcOrd="8" destOrd="0" presId="urn:microsoft.com/office/officeart/2005/8/layout/cycle1"/>
    <dgm:cxn modelId="{C6E1AB10-A327-47F6-9588-E60C442E4829}" type="presParOf" srcId="{0A70F853-5280-4503-A8BA-EDFF7FB3E5B2}" destId="{CE1D6A49-E3BF-4C5D-9A17-795CEFFA685E}" srcOrd="9" destOrd="0" presId="urn:microsoft.com/office/officeart/2005/8/layout/cycle1"/>
    <dgm:cxn modelId="{3BFE4941-B90A-492C-A70B-73DB9E7D4831}" type="presParOf" srcId="{0A70F853-5280-4503-A8BA-EDFF7FB3E5B2}" destId="{81DE98C2-5D8E-427F-BC89-B3FFDF42A2B0}" srcOrd="10" destOrd="0" presId="urn:microsoft.com/office/officeart/2005/8/layout/cycle1"/>
    <dgm:cxn modelId="{A2BF47DA-8147-40D3-82A0-6042BD010C8A}" type="presParOf" srcId="{0A70F853-5280-4503-A8BA-EDFF7FB3E5B2}" destId="{FF6EB74C-C152-400C-BFDF-6362469C3A6A}" srcOrd="11" destOrd="0" presId="urn:microsoft.com/office/officeart/2005/8/layout/cycle1"/>
    <dgm:cxn modelId="{59482CAD-9A7C-416C-819C-95C62E3E6C7E}" type="presParOf" srcId="{0A70F853-5280-4503-A8BA-EDFF7FB3E5B2}" destId="{D2BE0C0D-90E3-4299-83C3-7A7E6228E51A}" srcOrd="12" destOrd="0" presId="urn:microsoft.com/office/officeart/2005/8/layout/cycle1"/>
    <dgm:cxn modelId="{C9F3300C-DA0D-4C94-8E00-5AA93B9FA375}" type="presParOf" srcId="{0A70F853-5280-4503-A8BA-EDFF7FB3E5B2}" destId="{DD0B8E55-37AA-4F30-9917-6E72572283C2}" srcOrd="13" destOrd="0" presId="urn:microsoft.com/office/officeart/2005/8/layout/cycle1"/>
    <dgm:cxn modelId="{F458F539-6325-417B-8319-1B8C61A4B7B0}" type="presParOf" srcId="{0A70F853-5280-4503-A8BA-EDFF7FB3E5B2}" destId="{543FA736-2F15-4563-BD79-2726F0D6F59E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7A164D-D674-4C3E-9D9A-EB91D4345021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F3F22B-D8EC-4197-B8C6-C60CA3300DE5}">
      <dgm:prSet phldrT="[Текст]"/>
      <dgm:spPr/>
      <dgm:t>
        <a:bodyPr/>
        <a:lstStyle/>
        <a:p>
          <a:r>
            <a:rPr lang="ru-RU" dirty="0" smtClean="0"/>
            <a:t>Наука</a:t>
          </a:r>
          <a:endParaRPr lang="ru-RU" dirty="0"/>
        </a:p>
      </dgm:t>
    </dgm:pt>
    <dgm:pt modelId="{E9E8C51C-2C28-43BF-B4C3-7DBBA5F909DB}" type="parTrans" cxnId="{1B8CF1AF-7BF0-46FE-907E-BA0BB5EA9685}">
      <dgm:prSet/>
      <dgm:spPr/>
      <dgm:t>
        <a:bodyPr/>
        <a:lstStyle/>
        <a:p>
          <a:endParaRPr lang="ru-RU"/>
        </a:p>
      </dgm:t>
    </dgm:pt>
    <dgm:pt modelId="{6EAC515A-1AB7-4302-8CEE-B11D9D82EA43}" type="sibTrans" cxnId="{1B8CF1AF-7BF0-46FE-907E-BA0BB5EA9685}">
      <dgm:prSet/>
      <dgm:spPr/>
      <dgm:t>
        <a:bodyPr/>
        <a:lstStyle/>
        <a:p>
          <a:endParaRPr lang="ru-RU"/>
        </a:p>
      </dgm:t>
    </dgm:pt>
    <dgm:pt modelId="{30AADBDE-A9A0-4BFD-AED1-F32A4CA69A4C}">
      <dgm:prSet phldrT="[Текст]"/>
      <dgm:spPr/>
      <dgm:t>
        <a:bodyPr/>
        <a:lstStyle/>
        <a:p>
          <a:r>
            <a:rPr lang="ru-RU" dirty="0" err="1" smtClean="0"/>
            <a:t>Гос</a:t>
          </a:r>
          <a:r>
            <a:rPr lang="ru-RU" dirty="0" smtClean="0"/>
            <a:t> служба</a:t>
          </a:r>
          <a:endParaRPr lang="ru-RU" dirty="0"/>
        </a:p>
      </dgm:t>
    </dgm:pt>
    <dgm:pt modelId="{86C13B13-E254-42E8-AFE6-7BB0D1CE363C}" type="parTrans" cxnId="{6D4D2120-B84C-45F9-9470-227C214F86D0}">
      <dgm:prSet/>
      <dgm:spPr/>
      <dgm:t>
        <a:bodyPr/>
        <a:lstStyle/>
        <a:p>
          <a:endParaRPr lang="ru-RU"/>
        </a:p>
      </dgm:t>
    </dgm:pt>
    <dgm:pt modelId="{A7898E5A-5D40-41F3-9836-AD5378D509AF}" type="sibTrans" cxnId="{6D4D2120-B84C-45F9-9470-227C214F86D0}">
      <dgm:prSet/>
      <dgm:spPr/>
      <dgm:t>
        <a:bodyPr/>
        <a:lstStyle/>
        <a:p>
          <a:endParaRPr lang="ru-RU"/>
        </a:p>
      </dgm:t>
    </dgm:pt>
    <dgm:pt modelId="{F7A9B59E-7013-47EB-9132-51B84EA8FCFA}">
      <dgm:prSet phldrT="[Текст]"/>
      <dgm:spPr/>
      <dgm:t>
        <a:bodyPr/>
        <a:lstStyle/>
        <a:p>
          <a:r>
            <a:rPr lang="ru-RU" dirty="0" smtClean="0"/>
            <a:t>Доп. образование</a:t>
          </a:r>
          <a:endParaRPr lang="ru-RU" dirty="0"/>
        </a:p>
      </dgm:t>
    </dgm:pt>
    <dgm:pt modelId="{E69ADE52-2E50-46C7-9D85-70E4940B552F}" type="parTrans" cxnId="{C46E638A-6B97-4D7C-AB53-139A164AC96A}">
      <dgm:prSet/>
      <dgm:spPr/>
      <dgm:t>
        <a:bodyPr/>
        <a:lstStyle/>
        <a:p>
          <a:endParaRPr lang="ru-RU"/>
        </a:p>
      </dgm:t>
    </dgm:pt>
    <dgm:pt modelId="{36AA6A66-AF4F-4BDF-AB0B-77888B1BEA38}" type="sibTrans" cxnId="{C46E638A-6B97-4D7C-AB53-139A164AC96A}">
      <dgm:prSet/>
      <dgm:spPr/>
      <dgm:t>
        <a:bodyPr/>
        <a:lstStyle/>
        <a:p>
          <a:endParaRPr lang="ru-RU"/>
        </a:p>
      </dgm:t>
    </dgm:pt>
    <dgm:pt modelId="{8FE28452-9875-471D-927B-451E8330009B}" type="pres">
      <dgm:prSet presAssocID="{EE7A164D-D674-4C3E-9D9A-EB91D43450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6D4B406-43F6-42A4-A184-85F95B753C2A}" type="pres">
      <dgm:prSet presAssocID="{EE7A164D-D674-4C3E-9D9A-EB91D4345021}" presName="dot1" presStyleLbl="alignNode1" presStyleIdx="0" presStyleCnt="12"/>
      <dgm:spPr/>
    </dgm:pt>
    <dgm:pt modelId="{21FCD9FE-575F-4EF4-9CC6-4275303EC911}" type="pres">
      <dgm:prSet presAssocID="{EE7A164D-D674-4C3E-9D9A-EB91D4345021}" presName="dot2" presStyleLbl="alignNode1" presStyleIdx="1" presStyleCnt="12"/>
      <dgm:spPr/>
    </dgm:pt>
    <dgm:pt modelId="{75D66119-E864-499C-8191-FF47E8D18BD9}" type="pres">
      <dgm:prSet presAssocID="{EE7A164D-D674-4C3E-9D9A-EB91D4345021}" presName="dot3" presStyleLbl="alignNode1" presStyleIdx="2" presStyleCnt="12"/>
      <dgm:spPr/>
    </dgm:pt>
    <dgm:pt modelId="{D88284C6-98F5-486F-8F4E-5CBB17E85371}" type="pres">
      <dgm:prSet presAssocID="{EE7A164D-D674-4C3E-9D9A-EB91D4345021}" presName="dot4" presStyleLbl="alignNode1" presStyleIdx="3" presStyleCnt="12"/>
      <dgm:spPr/>
    </dgm:pt>
    <dgm:pt modelId="{CA9FF0A9-7D77-4EA6-8389-837053A80027}" type="pres">
      <dgm:prSet presAssocID="{EE7A164D-D674-4C3E-9D9A-EB91D4345021}" presName="dot5" presStyleLbl="alignNode1" presStyleIdx="4" presStyleCnt="12"/>
      <dgm:spPr/>
    </dgm:pt>
    <dgm:pt modelId="{B71AFE32-1489-4246-870B-F8D42F23085C}" type="pres">
      <dgm:prSet presAssocID="{EE7A164D-D674-4C3E-9D9A-EB91D4345021}" presName="dotArrow1" presStyleLbl="alignNode1" presStyleIdx="5" presStyleCnt="12"/>
      <dgm:spPr/>
    </dgm:pt>
    <dgm:pt modelId="{89C58604-7C14-4FE9-8D0E-75EF2C1FCD78}" type="pres">
      <dgm:prSet presAssocID="{EE7A164D-D674-4C3E-9D9A-EB91D4345021}" presName="dotArrow2" presStyleLbl="alignNode1" presStyleIdx="6" presStyleCnt="12"/>
      <dgm:spPr/>
    </dgm:pt>
    <dgm:pt modelId="{D0188720-747A-4AC1-AD37-44C28E5976F4}" type="pres">
      <dgm:prSet presAssocID="{EE7A164D-D674-4C3E-9D9A-EB91D4345021}" presName="dotArrow3" presStyleLbl="alignNode1" presStyleIdx="7" presStyleCnt="12"/>
      <dgm:spPr/>
    </dgm:pt>
    <dgm:pt modelId="{BF1229BA-EA91-43EB-A84B-9B4F5352A909}" type="pres">
      <dgm:prSet presAssocID="{EE7A164D-D674-4C3E-9D9A-EB91D4345021}" presName="dotArrow4" presStyleLbl="alignNode1" presStyleIdx="8" presStyleCnt="12"/>
      <dgm:spPr/>
    </dgm:pt>
    <dgm:pt modelId="{0C95C60E-2F0E-43E1-A4FD-597D0027EE49}" type="pres">
      <dgm:prSet presAssocID="{EE7A164D-D674-4C3E-9D9A-EB91D4345021}" presName="dotArrow5" presStyleLbl="alignNode1" presStyleIdx="9" presStyleCnt="12"/>
      <dgm:spPr/>
    </dgm:pt>
    <dgm:pt modelId="{8CC12B10-2D5A-48C7-841D-2E2BC6709184}" type="pres">
      <dgm:prSet presAssocID="{EE7A164D-D674-4C3E-9D9A-EB91D4345021}" presName="dotArrow6" presStyleLbl="alignNode1" presStyleIdx="10" presStyleCnt="12"/>
      <dgm:spPr/>
    </dgm:pt>
    <dgm:pt modelId="{F1D10FAA-47BA-4075-9BAA-F7C090CE52D4}" type="pres">
      <dgm:prSet presAssocID="{EE7A164D-D674-4C3E-9D9A-EB91D4345021}" presName="dotArrow7" presStyleLbl="alignNode1" presStyleIdx="11" presStyleCnt="12"/>
      <dgm:spPr/>
    </dgm:pt>
    <dgm:pt modelId="{21617ECA-1766-4294-8403-B7325EA00A0A}" type="pres">
      <dgm:prSet presAssocID="{C5F3F22B-D8EC-4197-B8C6-C60CA3300DE5}" presName="parTx1" presStyleLbl="node1" presStyleIdx="0" presStyleCnt="3"/>
      <dgm:spPr/>
      <dgm:t>
        <a:bodyPr/>
        <a:lstStyle/>
        <a:p>
          <a:endParaRPr lang="ru-RU"/>
        </a:p>
      </dgm:t>
    </dgm:pt>
    <dgm:pt modelId="{73C21B90-904B-43C8-92B5-FCA9D2975677}" type="pres">
      <dgm:prSet presAssocID="{6EAC515A-1AB7-4302-8CEE-B11D9D82EA43}" presName="picture1" presStyleCnt="0"/>
      <dgm:spPr/>
    </dgm:pt>
    <dgm:pt modelId="{1CD2588F-EDCE-49B1-A3C6-6FFCE0F1D8F6}" type="pres">
      <dgm:prSet presAssocID="{6EAC515A-1AB7-4302-8CEE-B11D9D82EA43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0AF82F5E-698F-4A8A-BD7F-591C97A363B9}" type="pres">
      <dgm:prSet presAssocID="{30AADBDE-A9A0-4BFD-AED1-F32A4CA69A4C}" presName="parTx2" presStyleLbl="node1" presStyleIdx="1" presStyleCnt="3"/>
      <dgm:spPr/>
      <dgm:t>
        <a:bodyPr/>
        <a:lstStyle/>
        <a:p>
          <a:endParaRPr lang="ru-RU"/>
        </a:p>
      </dgm:t>
    </dgm:pt>
    <dgm:pt modelId="{9B6EC5E1-EA6D-495E-B5A9-36D44DFB4446}" type="pres">
      <dgm:prSet presAssocID="{A7898E5A-5D40-41F3-9836-AD5378D509AF}" presName="picture2" presStyleCnt="0"/>
      <dgm:spPr/>
    </dgm:pt>
    <dgm:pt modelId="{B55C34E6-72D2-4D7A-A1B3-38A9CDC368C1}" type="pres">
      <dgm:prSet presAssocID="{A7898E5A-5D40-41F3-9836-AD5378D509AF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B15F6AD7-7E59-4A55-9C19-B2335772E62E}" type="pres">
      <dgm:prSet presAssocID="{F7A9B59E-7013-47EB-9132-51B84EA8FCFA}" presName="parTx3" presStyleLbl="node1" presStyleIdx="2" presStyleCnt="3"/>
      <dgm:spPr/>
      <dgm:t>
        <a:bodyPr/>
        <a:lstStyle/>
        <a:p>
          <a:endParaRPr lang="ru-RU"/>
        </a:p>
      </dgm:t>
    </dgm:pt>
    <dgm:pt modelId="{E85ED482-2684-4D68-893A-FCD8CF78DF1B}" type="pres">
      <dgm:prSet presAssocID="{36AA6A66-AF4F-4BDF-AB0B-77888B1BEA38}" presName="picture3" presStyleCnt="0"/>
      <dgm:spPr/>
    </dgm:pt>
    <dgm:pt modelId="{42649DD1-FECB-4FC7-9929-93FC9F3761BB}" type="pres">
      <dgm:prSet presAssocID="{36AA6A66-AF4F-4BDF-AB0B-77888B1BEA38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9F7F2167-6999-47BE-92A8-558BE8239773}" type="presOf" srcId="{EE7A164D-D674-4C3E-9D9A-EB91D4345021}" destId="{8FE28452-9875-471D-927B-451E8330009B}" srcOrd="0" destOrd="0" presId="urn:microsoft.com/office/officeart/2008/layout/AscendingPictureAccentProcess"/>
    <dgm:cxn modelId="{6D4D2120-B84C-45F9-9470-227C214F86D0}" srcId="{EE7A164D-D674-4C3E-9D9A-EB91D4345021}" destId="{30AADBDE-A9A0-4BFD-AED1-F32A4CA69A4C}" srcOrd="1" destOrd="0" parTransId="{86C13B13-E254-42E8-AFE6-7BB0D1CE363C}" sibTransId="{A7898E5A-5D40-41F3-9836-AD5378D509AF}"/>
    <dgm:cxn modelId="{1CD788F2-0FCF-448C-9A83-4BE500F73B67}" type="presOf" srcId="{6EAC515A-1AB7-4302-8CEE-B11D9D82EA43}" destId="{1CD2588F-EDCE-49B1-A3C6-6FFCE0F1D8F6}" srcOrd="0" destOrd="0" presId="urn:microsoft.com/office/officeart/2008/layout/AscendingPictureAccentProcess"/>
    <dgm:cxn modelId="{C46E638A-6B97-4D7C-AB53-139A164AC96A}" srcId="{EE7A164D-D674-4C3E-9D9A-EB91D4345021}" destId="{F7A9B59E-7013-47EB-9132-51B84EA8FCFA}" srcOrd="2" destOrd="0" parTransId="{E69ADE52-2E50-46C7-9D85-70E4940B552F}" sibTransId="{36AA6A66-AF4F-4BDF-AB0B-77888B1BEA38}"/>
    <dgm:cxn modelId="{1ED48A1E-2C30-47A7-BEB2-7E53828ECF30}" type="presOf" srcId="{A7898E5A-5D40-41F3-9836-AD5378D509AF}" destId="{B55C34E6-72D2-4D7A-A1B3-38A9CDC368C1}" srcOrd="0" destOrd="0" presId="urn:microsoft.com/office/officeart/2008/layout/AscendingPictureAccentProcess"/>
    <dgm:cxn modelId="{51005DA6-2A7B-4766-AC6A-DA1BF4050AA7}" type="presOf" srcId="{F7A9B59E-7013-47EB-9132-51B84EA8FCFA}" destId="{B15F6AD7-7E59-4A55-9C19-B2335772E62E}" srcOrd="0" destOrd="0" presId="urn:microsoft.com/office/officeart/2008/layout/AscendingPictureAccentProcess"/>
    <dgm:cxn modelId="{8F34265B-169B-42B3-A345-056A45F16E56}" type="presOf" srcId="{36AA6A66-AF4F-4BDF-AB0B-77888B1BEA38}" destId="{42649DD1-FECB-4FC7-9929-93FC9F3761BB}" srcOrd="0" destOrd="0" presId="urn:microsoft.com/office/officeart/2008/layout/AscendingPictureAccentProcess"/>
    <dgm:cxn modelId="{1B8CF1AF-7BF0-46FE-907E-BA0BB5EA9685}" srcId="{EE7A164D-D674-4C3E-9D9A-EB91D4345021}" destId="{C5F3F22B-D8EC-4197-B8C6-C60CA3300DE5}" srcOrd="0" destOrd="0" parTransId="{E9E8C51C-2C28-43BF-B4C3-7DBBA5F909DB}" sibTransId="{6EAC515A-1AB7-4302-8CEE-B11D9D82EA43}"/>
    <dgm:cxn modelId="{0FA81250-7ED9-479F-AB34-FDCFF1D106AD}" type="presOf" srcId="{C5F3F22B-D8EC-4197-B8C6-C60CA3300DE5}" destId="{21617ECA-1766-4294-8403-B7325EA00A0A}" srcOrd="0" destOrd="0" presId="urn:microsoft.com/office/officeart/2008/layout/AscendingPictureAccentProcess"/>
    <dgm:cxn modelId="{3D448AE7-83A4-4549-88A0-A237FAC754AC}" type="presOf" srcId="{30AADBDE-A9A0-4BFD-AED1-F32A4CA69A4C}" destId="{0AF82F5E-698F-4A8A-BD7F-591C97A363B9}" srcOrd="0" destOrd="0" presId="urn:microsoft.com/office/officeart/2008/layout/AscendingPictureAccentProcess"/>
    <dgm:cxn modelId="{77AA8C48-958D-4335-BF33-E2516871551F}" type="presParOf" srcId="{8FE28452-9875-471D-927B-451E8330009B}" destId="{06D4B406-43F6-42A4-A184-85F95B753C2A}" srcOrd="0" destOrd="0" presId="urn:microsoft.com/office/officeart/2008/layout/AscendingPictureAccentProcess"/>
    <dgm:cxn modelId="{22C9073B-59A2-41DD-8D00-15E45707EE8A}" type="presParOf" srcId="{8FE28452-9875-471D-927B-451E8330009B}" destId="{21FCD9FE-575F-4EF4-9CC6-4275303EC911}" srcOrd="1" destOrd="0" presId="urn:microsoft.com/office/officeart/2008/layout/AscendingPictureAccentProcess"/>
    <dgm:cxn modelId="{57AB92B5-C39D-4758-8642-9679C2C30CB4}" type="presParOf" srcId="{8FE28452-9875-471D-927B-451E8330009B}" destId="{75D66119-E864-499C-8191-FF47E8D18BD9}" srcOrd="2" destOrd="0" presId="urn:microsoft.com/office/officeart/2008/layout/AscendingPictureAccentProcess"/>
    <dgm:cxn modelId="{8C228AF5-17CB-4702-8594-EE133D6A3C67}" type="presParOf" srcId="{8FE28452-9875-471D-927B-451E8330009B}" destId="{D88284C6-98F5-486F-8F4E-5CBB17E85371}" srcOrd="3" destOrd="0" presId="urn:microsoft.com/office/officeart/2008/layout/AscendingPictureAccentProcess"/>
    <dgm:cxn modelId="{90042DD8-F989-4B23-A9FD-1A35A5363D6C}" type="presParOf" srcId="{8FE28452-9875-471D-927B-451E8330009B}" destId="{CA9FF0A9-7D77-4EA6-8389-837053A80027}" srcOrd="4" destOrd="0" presId="urn:microsoft.com/office/officeart/2008/layout/AscendingPictureAccentProcess"/>
    <dgm:cxn modelId="{3A77E461-F645-4382-85D8-1B1F3BCC62FD}" type="presParOf" srcId="{8FE28452-9875-471D-927B-451E8330009B}" destId="{B71AFE32-1489-4246-870B-F8D42F23085C}" srcOrd="5" destOrd="0" presId="urn:microsoft.com/office/officeart/2008/layout/AscendingPictureAccentProcess"/>
    <dgm:cxn modelId="{78724AF5-71BB-4DC6-BEBB-1E781F637FD3}" type="presParOf" srcId="{8FE28452-9875-471D-927B-451E8330009B}" destId="{89C58604-7C14-4FE9-8D0E-75EF2C1FCD78}" srcOrd="6" destOrd="0" presId="urn:microsoft.com/office/officeart/2008/layout/AscendingPictureAccentProcess"/>
    <dgm:cxn modelId="{3201600E-2941-4241-B4B6-04157D34D599}" type="presParOf" srcId="{8FE28452-9875-471D-927B-451E8330009B}" destId="{D0188720-747A-4AC1-AD37-44C28E5976F4}" srcOrd="7" destOrd="0" presId="urn:microsoft.com/office/officeart/2008/layout/AscendingPictureAccentProcess"/>
    <dgm:cxn modelId="{D9C67A78-D0FA-4243-A8F2-7602FFA0EEC8}" type="presParOf" srcId="{8FE28452-9875-471D-927B-451E8330009B}" destId="{BF1229BA-EA91-43EB-A84B-9B4F5352A909}" srcOrd="8" destOrd="0" presId="urn:microsoft.com/office/officeart/2008/layout/AscendingPictureAccentProcess"/>
    <dgm:cxn modelId="{1353C435-C2F9-4A72-8F48-07B641F01689}" type="presParOf" srcId="{8FE28452-9875-471D-927B-451E8330009B}" destId="{0C95C60E-2F0E-43E1-A4FD-597D0027EE49}" srcOrd="9" destOrd="0" presId="urn:microsoft.com/office/officeart/2008/layout/AscendingPictureAccentProcess"/>
    <dgm:cxn modelId="{4871C075-3BC8-4066-898D-4969F6CC712C}" type="presParOf" srcId="{8FE28452-9875-471D-927B-451E8330009B}" destId="{8CC12B10-2D5A-48C7-841D-2E2BC6709184}" srcOrd="10" destOrd="0" presId="urn:microsoft.com/office/officeart/2008/layout/AscendingPictureAccentProcess"/>
    <dgm:cxn modelId="{F5C05C69-36A5-4CEB-8DD1-E557BB5E480F}" type="presParOf" srcId="{8FE28452-9875-471D-927B-451E8330009B}" destId="{F1D10FAA-47BA-4075-9BAA-F7C090CE52D4}" srcOrd="11" destOrd="0" presId="urn:microsoft.com/office/officeart/2008/layout/AscendingPictureAccentProcess"/>
    <dgm:cxn modelId="{926529E5-831D-4DCD-AA40-110C5E18CB41}" type="presParOf" srcId="{8FE28452-9875-471D-927B-451E8330009B}" destId="{21617ECA-1766-4294-8403-B7325EA00A0A}" srcOrd="12" destOrd="0" presId="urn:microsoft.com/office/officeart/2008/layout/AscendingPictureAccentProcess"/>
    <dgm:cxn modelId="{05EE06CD-C1E2-40CB-BBAB-F598F775AA2F}" type="presParOf" srcId="{8FE28452-9875-471D-927B-451E8330009B}" destId="{73C21B90-904B-43C8-92B5-FCA9D2975677}" srcOrd="13" destOrd="0" presId="urn:microsoft.com/office/officeart/2008/layout/AscendingPictureAccentProcess"/>
    <dgm:cxn modelId="{E0704CFB-7B9C-416A-A8DF-9E8B04AF84A3}" type="presParOf" srcId="{73C21B90-904B-43C8-92B5-FCA9D2975677}" destId="{1CD2588F-EDCE-49B1-A3C6-6FFCE0F1D8F6}" srcOrd="0" destOrd="0" presId="urn:microsoft.com/office/officeart/2008/layout/AscendingPictureAccentProcess"/>
    <dgm:cxn modelId="{78AEEB25-0D9D-4AEA-AE24-90B4C3577FA0}" type="presParOf" srcId="{8FE28452-9875-471D-927B-451E8330009B}" destId="{0AF82F5E-698F-4A8A-BD7F-591C97A363B9}" srcOrd="14" destOrd="0" presId="urn:microsoft.com/office/officeart/2008/layout/AscendingPictureAccentProcess"/>
    <dgm:cxn modelId="{69D8D2AE-BC45-4560-B1B3-23C2AE86CD97}" type="presParOf" srcId="{8FE28452-9875-471D-927B-451E8330009B}" destId="{9B6EC5E1-EA6D-495E-B5A9-36D44DFB4446}" srcOrd="15" destOrd="0" presId="urn:microsoft.com/office/officeart/2008/layout/AscendingPictureAccentProcess"/>
    <dgm:cxn modelId="{ED70E451-1F91-4DE5-A17E-9450C7816947}" type="presParOf" srcId="{9B6EC5E1-EA6D-495E-B5A9-36D44DFB4446}" destId="{B55C34E6-72D2-4D7A-A1B3-38A9CDC368C1}" srcOrd="0" destOrd="0" presId="urn:microsoft.com/office/officeart/2008/layout/AscendingPictureAccentProcess"/>
    <dgm:cxn modelId="{080A0CB5-52C1-4AA1-9E39-0963554A7B1F}" type="presParOf" srcId="{8FE28452-9875-471D-927B-451E8330009B}" destId="{B15F6AD7-7E59-4A55-9C19-B2335772E62E}" srcOrd="16" destOrd="0" presId="urn:microsoft.com/office/officeart/2008/layout/AscendingPictureAccentProcess"/>
    <dgm:cxn modelId="{950560F8-DD6E-4851-A355-C699A9854F91}" type="presParOf" srcId="{8FE28452-9875-471D-927B-451E8330009B}" destId="{E85ED482-2684-4D68-893A-FCD8CF78DF1B}" srcOrd="17" destOrd="0" presId="urn:microsoft.com/office/officeart/2008/layout/AscendingPictureAccentProcess"/>
    <dgm:cxn modelId="{5230C159-E69C-42C1-8713-58B4F657B75F}" type="presParOf" srcId="{E85ED482-2684-4D68-893A-FCD8CF78DF1B}" destId="{42649DD1-FECB-4FC7-9929-93FC9F3761B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02561-E25D-46B6-B864-EF7380FF7A5F}">
      <dsp:nvSpPr>
        <dsp:cNvPr id="0" name=""/>
        <dsp:cNvSpPr/>
      </dsp:nvSpPr>
      <dsp:spPr>
        <a:xfrm>
          <a:off x="496854" y="670"/>
          <a:ext cx="1296722" cy="5186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Школа</a:t>
          </a:r>
          <a:endParaRPr lang="ru-RU" sz="1400" kern="1200" dirty="0"/>
        </a:p>
      </dsp:txBody>
      <dsp:txXfrm>
        <a:off x="756198" y="670"/>
        <a:ext cx="778034" cy="518688"/>
      </dsp:txXfrm>
    </dsp:sp>
    <dsp:sp modelId="{69DA1BF6-EC0D-4466-9C39-68EB07ECD649}">
      <dsp:nvSpPr>
        <dsp:cNvPr id="0" name=""/>
        <dsp:cNvSpPr/>
      </dsp:nvSpPr>
      <dsp:spPr>
        <a:xfrm>
          <a:off x="1625003" y="44758"/>
          <a:ext cx="1076279" cy="4305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Школа</a:t>
          </a:r>
          <a:endParaRPr lang="ru-RU" sz="1200" kern="1200" dirty="0"/>
        </a:p>
      </dsp:txBody>
      <dsp:txXfrm>
        <a:off x="1840259" y="44758"/>
        <a:ext cx="645768" cy="430511"/>
      </dsp:txXfrm>
    </dsp:sp>
    <dsp:sp modelId="{09B8B5D3-9AE4-4F82-AA84-C7C2E99D0D88}">
      <dsp:nvSpPr>
        <dsp:cNvPr id="0" name=""/>
        <dsp:cNvSpPr/>
      </dsp:nvSpPr>
      <dsp:spPr>
        <a:xfrm>
          <a:off x="2550603" y="44758"/>
          <a:ext cx="1076279" cy="4305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Школа</a:t>
          </a:r>
          <a:endParaRPr lang="ru-RU" sz="1200" kern="1200" dirty="0"/>
        </a:p>
      </dsp:txBody>
      <dsp:txXfrm>
        <a:off x="2765859" y="44758"/>
        <a:ext cx="645768" cy="430511"/>
      </dsp:txXfrm>
    </dsp:sp>
    <dsp:sp modelId="{F6BDB1EA-2516-4165-9392-BE2C39DDC63B}">
      <dsp:nvSpPr>
        <dsp:cNvPr id="0" name=""/>
        <dsp:cNvSpPr/>
      </dsp:nvSpPr>
      <dsp:spPr>
        <a:xfrm>
          <a:off x="498953" y="591975"/>
          <a:ext cx="1296722" cy="5186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Лицей</a:t>
          </a:r>
          <a:endParaRPr lang="ru-RU" sz="1400" kern="1200" dirty="0"/>
        </a:p>
      </dsp:txBody>
      <dsp:txXfrm>
        <a:off x="758297" y="591975"/>
        <a:ext cx="778034" cy="518688"/>
      </dsp:txXfrm>
    </dsp:sp>
    <dsp:sp modelId="{89B47B48-1A6C-40E7-AAE1-5C9B8346B188}">
      <dsp:nvSpPr>
        <dsp:cNvPr id="0" name=""/>
        <dsp:cNvSpPr/>
      </dsp:nvSpPr>
      <dsp:spPr>
        <a:xfrm>
          <a:off x="1625003" y="636064"/>
          <a:ext cx="1076279" cy="4305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Лицей</a:t>
          </a:r>
          <a:endParaRPr lang="ru-RU" sz="1200" kern="1200" dirty="0"/>
        </a:p>
      </dsp:txBody>
      <dsp:txXfrm>
        <a:off x="1840259" y="636064"/>
        <a:ext cx="645768" cy="430511"/>
      </dsp:txXfrm>
    </dsp:sp>
    <dsp:sp modelId="{D8CA24DA-C32E-43A5-A4EC-2818E1CB5D7F}">
      <dsp:nvSpPr>
        <dsp:cNvPr id="0" name=""/>
        <dsp:cNvSpPr/>
      </dsp:nvSpPr>
      <dsp:spPr>
        <a:xfrm>
          <a:off x="2550603" y="636064"/>
          <a:ext cx="1076279" cy="4305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Лицей</a:t>
          </a:r>
          <a:endParaRPr lang="ru-RU" sz="1200" kern="1200" dirty="0"/>
        </a:p>
      </dsp:txBody>
      <dsp:txXfrm>
        <a:off x="2765859" y="636064"/>
        <a:ext cx="645768" cy="430511"/>
      </dsp:txXfrm>
    </dsp:sp>
    <dsp:sp modelId="{ADCF58A3-40C8-44E4-A249-E60530987EF8}">
      <dsp:nvSpPr>
        <dsp:cNvPr id="0" name=""/>
        <dsp:cNvSpPr/>
      </dsp:nvSpPr>
      <dsp:spPr>
        <a:xfrm>
          <a:off x="496854" y="1183280"/>
          <a:ext cx="1296722" cy="5186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Гимназия</a:t>
          </a:r>
          <a:endParaRPr lang="ru-RU" sz="1400" kern="1200" dirty="0"/>
        </a:p>
      </dsp:txBody>
      <dsp:txXfrm>
        <a:off x="756198" y="1183280"/>
        <a:ext cx="778034" cy="518688"/>
      </dsp:txXfrm>
    </dsp:sp>
    <dsp:sp modelId="{5D7F90A5-FEF8-4754-8FB8-6A278904D8D5}">
      <dsp:nvSpPr>
        <dsp:cNvPr id="0" name=""/>
        <dsp:cNvSpPr/>
      </dsp:nvSpPr>
      <dsp:spPr>
        <a:xfrm>
          <a:off x="1625003" y="1227369"/>
          <a:ext cx="1076279" cy="4305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Гимназия</a:t>
          </a:r>
          <a:endParaRPr lang="ru-RU" sz="1200" kern="1200" dirty="0"/>
        </a:p>
      </dsp:txBody>
      <dsp:txXfrm>
        <a:off x="1840259" y="1227369"/>
        <a:ext cx="645768" cy="430511"/>
      </dsp:txXfrm>
    </dsp:sp>
    <dsp:sp modelId="{F3B65221-3B36-4943-A345-6D278E4D6A5F}">
      <dsp:nvSpPr>
        <dsp:cNvPr id="0" name=""/>
        <dsp:cNvSpPr/>
      </dsp:nvSpPr>
      <dsp:spPr>
        <a:xfrm>
          <a:off x="2550603" y="1227369"/>
          <a:ext cx="1076279" cy="4305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Гимназия</a:t>
          </a:r>
          <a:endParaRPr lang="ru-RU" sz="1200" kern="1200" dirty="0"/>
        </a:p>
      </dsp:txBody>
      <dsp:txXfrm>
        <a:off x="2765859" y="1227369"/>
        <a:ext cx="645768" cy="430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02561-E25D-46B6-B864-EF7380FF7A5F}">
      <dsp:nvSpPr>
        <dsp:cNvPr id="0" name=""/>
        <dsp:cNvSpPr/>
      </dsp:nvSpPr>
      <dsp:spPr>
        <a:xfrm>
          <a:off x="483794" y="316"/>
          <a:ext cx="1341993" cy="5367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Колледж</a:t>
          </a:r>
          <a:endParaRPr lang="ru-RU" sz="1600" kern="1200" dirty="0"/>
        </a:p>
      </dsp:txBody>
      <dsp:txXfrm>
        <a:off x="752193" y="316"/>
        <a:ext cx="805196" cy="536797"/>
      </dsp:txXfrm>
    </dsp:sp>
    <dsp:sp modelId="{F6BDB1EA-2516-4165-9392-BE2C39DDC63B}">
      <dsp:nvSpPr>
        <dsp:cNvPr id="0" name=""/>
        <dsp:cNvSpPr/>
      </dsp:nvSpPr>
      <dsp:spPr>
        <a:xfrm>
          <a:off x="483794" y="612265"/>
          <a:ext cx="1341993" cy="5367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Колледж</a:t>
          </a:r>
          <a:endParaRPr lang="ru-RU" sz="1600" kern="1200" dirty="0"/>
        </a:p>
      </dsp:txBody>
      <dsp:txXfrm>
        <a:off x="752193" y="612265"/>
        <a:ext cx="805196" cy="536797"/>
      </dsp:txXfrm>
    </dsp:sp>
    <dsp:sp modelId="{ADCF58A3-40C8-44E4-A249-E60530987EF8}">
      <dsp:nvSpPr>
        <dsp:cNvPr id="0" name=""/>
        <dsp:cNvSpPr/>
      </dsp:nvSpPr>
      <dsp:spPr>
        <a:xfrm>
          <a:off x="483794" y="1224214"/>
          <a:ext cx="1341993" cy="5367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Колледж</a:t>
          </a:r>
          <a:endParaRPr lang="ru-RU" sz="1600" kern="1200" dirty="0"/>
        </a:p>
      </dsp:txBody>
      <dsp:txXfrm>
        <a:off x="752193" y="1224214"/>
        <a:ext cx="805196" cy="5367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19BC2-9DE7-4FC6-B6E6-47A3A482BB96}">
      <dsp:nvSpPr>
        <dsp:cNvPr id="0" name=""/>
        <dsp:cNvSpPr/>
      </dsp:nvSpPr>
      <dsp:spPr>
        <a:xfrm>
          <a:off x="0" y="0"/>
          <a:ext cx="2280438" cy="545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ВУЗ</a:t>
          </a:r>
          <a:endParaRPr lang="ru-RU" sz="2300" kern="1200" dirty="0"/>
        </a:p>
      </dsp:txBody>
      <dsp:txXfrm>
        <a:off x="15977" y="15977"/>
        <a:ext cx="1691814" cy="513533"/>
      </dsp:txXfrm>
    </dsp:sp>
    <dsp:sp modelId="{6F4B90D0-1633-4497-B501-B22E8F8EF0B7}">
      <dsp:nvSpPr>
        <dsp:cNvPr id="0" name=""/>
        <dsp:cNvSpPr/>
      </dsp:nvSpPr>
      <dsp:spPr>
        <a:xfrm>
          <a:off x="201215" y="636401"/>
          <a:ext cx="2280438" cy="545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ВУЗ</a:t>
          </a:r>
          <a:endParaRPr lang="ru-RU" sz="2300" kern="1200" dirty="0"/>
        </a:p>
      </dsp:txBody>
      <dsp:txXfrm>
        <a:off x="217192" y="652378"/>
        <a:ext cx="1692702" cy="513533"/>
      </dsp:txXfrm>
    </dsp:sp>
    <dsp:sp modelId="{9E2F578B-9B6F-49D4-8B47-4248CA4F6731}">
      <dsp:nvSpPr>
        <dsp:cNvPr id="0" name=""/>
        <dsp:cNvSpPr/>
      </dsp:nvSpPr>
      <dsp:spPr>
        <a:xfrm>
          <a:off x="402430" y="1272803"/>
          <a:ext cx="2280438" cy="545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ВУЗ</a:t>
          </a:r>
          <a:endParaRPr lang="ru-RU" sz="2300" kern="1200" dirty="0"/>
        </a:p>
      </dsp:txBody>
      <dsp:txXfrm>
        <a:off x="418407" y="1288780"/>
        <a:ext cx="1692702" cy="513533"/>
      </dsp:txXfrm>
    </dsp:sp>
    <dsp:sp modelId="{1B24A129-2124-4074-8E42-86D8344E6F06}">
      <dsp:nvSpPr>
        <dsp:cNvPr id="0" name=""/>
        <dsp:cNvSpPr/>
      </dsp:nvSpPr>
      <dsp:spPr>
        <a:xfrm>
          <a:off x="1925871" y="413661"/>
          <a:ext cx="354566" cy="35456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005648" y="413661"/>
        <a:ext cx="195012" cy="266811"/>
      </dsp:txXfrm>
    </dsp:sp>
    <dsp:sp modelId="{5C3591BE-D786-456F-AB0C-2BB6E3942BCA}">
      <dsp:nvSpPr>
        <dsp:cNvPr id="0" name=""/>
        <dsp:cNvSpPr/>
      </dsp:nvSpPr>
      <dsp:spPr>
        <a:xfrm>
          <a:off x="2127087" y="1046426"/>
          <a:ext cx="354566" cy="35456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06864" y="1046426"/>
        <a:ext cx="195012" cy="2668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02561-E25D-46B6-B864-EF7380FF7A5F}">
      <dsp:nvSpPr>
        <dsp:cNvPr id="0" name=""/>
        <dsp:cNvSpPr/>
      </dsp:nvSpPr>
      <dsp:spPr>
        <a:xfrm flipH="1">
          <a:off x="478857" y="209"/>
          <a:ext cx="2092443" cy="5716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Предприятие</a:t>
          </a:r>
          <a:endParaRPr lang="ru-RU" sz="1900" kern="1200" dirty="0"/>
        </a:p>
      </dsp:txBody>
      <dsp:txXfrm>
        <a:off x="764676" y="209"/>
        <a:ext cx="1520804" cy="571639"/>
      </dsp:txXfrm>
    </dsp:sp>
    <dsp:sp modelId="{F6BDB1EA-2516-4165-9392-BE2C39DDC63B}">
      <dsp:nvSpPr>
        <dsp:cNvPr id="0" name=""/>
        <dsp:cNvSpPr/>
      </dsp:nvSpPr>
      <dsp:spPr>
        <a:xfrm flipH="1">
          <a:off x="478857" y="651878"/>
          <a:ext cx="2119881" cy="5716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Организацияя</a:t>
          </a:r>
          <a:endParaRPr lang="ru-RU" sz="1900" kern="1200" dirty="0"/>
        </a:p>
      </dsp:txBody>
      <dsp:txXfrm>
        <a:off x="764676" y="651878"/>
        <a:ext cx="1548242" cy="571639"/>
      </dsp:txXfrm>
    </dsp:sp>
    <dsp:sp modelId="{ADCF58A3-40C8-44E4-A249-E60530987EF8}">
      <dsp:nvSpPr>
        <dsp:cNvPr id="0" name=""/>
        <dsp:cNvSpPr/>
      </dsp:nvSpPr>
      <dsp:spPr>
        <a:xfrm flipH="1">
          <a:off x="478857" y="1303547"/>
          <a:ext cx="1913605" cy="5716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Фирма</a:t>
          </a:r>
          <a:endParaRPr lang="ru-RU" sz="1900" kern="1200" dirty="0"/>
        </a:p>
      </dsp:txBody>
      <dsp:txXfrm>
        <a:off x="764676" y="1303547"/>
        <a:ext cx="1341966" cy="5716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A2A20-A415-4D6B-916B-1842FF225B54}">
      <dsp:nvSpPr>
        <dsp:cNvPr id="0" name=""/>
        <dsp:cNvSpPr/>
      </dsp:nvSpPr>
      <dsp:spPr>
        <a:xfrm>
          <a:off x="5371180" y="33452"/>
          <a:ext cx="1125499" cy="112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371180" y="33452"/>
        <a:ext cx="1125499" cy="1125499"/>
      </dsp:txXfrm>
    </dsp:sp>
    <dsp:sp modelId="{DB7D64DC-F6D9-426E-A336-D0F1F3764EA7}">
      <dsp:nvSpPr>
        <dsp:cNvPr id="0" name=""/>
        <dsp:cNvSpPr/>
      </dsp:nvSpPr>
      <dsp:spPr>
        <a:xfrm>
          <a:off x="2720425" y="510"/>
          <a:ext cx="4223818" cy="4223818"/>
        </a:xfrm>
        <a:prstGeom prst="circularArrow">
          <a:avLst>
            <a:gd name="adj1" fmla="val 5196"/>
            <a:gd name="adj2" fmla="val 335615"/>
            <a:gd name="adj3" fmla="val 21294456"/>
            <a:gd name="adj4" fmla="val 19765175"/>
            <a:gd name="adj5" fmla="val 606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850E2-ECB8-4FF0-902D-3E3FAFBDF4C4}">
      <dsp:nvSpPr>
        <dsp:cNvPr id="0" name=""/>
        <dsp:cNvSpPr/>
      </dsp:nvSpPr>
      <dsp:spPr>
        <a:xfrm>
          <a:off x="6052004" y="2128813"/>
          <a:ext cx="1125499" cy="112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052004" y="2128813"/>
        <a:ext cx="1125499" cy="1125499"/>
      </dsp:txXfrm>
    </dsp:sp>
    <dsp:sp modelId="{4ED6A9C2-C6A6-4B24-BA4A-412DBBC746DA}">
      <dsp:nvSpPr>
        <dsp:cNvPr id="0" name=""/>
        <dsp:cNvSpPr/>
      </dsp:nvSpPr>
      <dsp:spPr>
        <a:xfrm>
          <a:off x="2720425" y="510"/>
          <a:ext cx="4223818" cy="4223818"/>
        </a:xfrm>
        <a:prstGeom prst="circularArrow">
          <a:avLst>
            <a:gd name="adj1" fmla="val 5196"/>
            <a:gd name="adj2" fmla="val 335615"/>
            <a:gd name="adj3" fmla="val 4015956"/>
            <a:gd name="adj4" fmla="val 2252277"/>
            <a:gd name="adj5" fmla="val 606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EB023-220D-48DE-853B-1EEB6FB3FAD7}">
      <dsp:nvSpPr>
        <dsp:cNvPr id="0" name=""/>
        <dsp:cNvSpPr/>
      </dsp:nvSpPr>
      <dsp:spPr>
        <a:xfrm>
          <a:off x="4269584" y="3423817"/>
          <a:ext cx="1125499" cy="112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269584" y="3423817"/>
        <a:ext cx="1125499" cy="1125499"/>
      </dsp:txXfrm>
    </dsp:sp>
    <dsp:sp modelId="{B434C5DC-9A70-4297-AEF3-31EA93FEC298}">
      <dsp:nvSpPr>
        <dsp:cNvPr id="0" name=""/>
        <dsp:cNvSpPr/>
      </dsp:nvSpPr>
      <dsp:spPr>
        <a:xfrm>
          <a:off x="2720425" y="510"/>
          <a:ext cx="4223818" cy="4223818"/>
        </a:xfrm>
        <a:prstGeom prst="circularArrow">
          <a:avLst>
            <a:gd name="adj1" fmla="val 5196"/>
            <a:gd name="adj2" fmla="val 335615"/>
            <a:gd name="adj3" fmla="val 8212108"/>
            <a:gd name="adj4" fmla="val 6448429"/>
            <a:gd name="adj5" fmla="val 606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E98C2-5D8E-427F-BC89-B3FFDF42A2B0}">
      <dsp:nvSpPr>
        <dsp:cNvPr id="0" name=""/>
        <dsp:cNvSpPr/>
      </dsp:nvSpPr>
      <dsp:spPr>
        <a:xfrm>
          <a:off x="2487164" y="2128813"/>
          <a:ext cx="1125499" cy="112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487164" y="2128813"/>
        <a:ext cx="1125499" cy="1125499"/>
      </dsp:txXfrm>
    </dsp:sp>
    <dsp:sp modelId="{FF6EB74C-C152-400C-BFDF-6362469C3A6A}">
      <dsp:nvSpPr>
        <dsp:cNvPr id="0" name=""/>
        <dsp:cNvSpPr/>
      </dsp:nvSpPr>
      <dsp:spPr>
        <a:xfrm>
          <a:off x="2720425" y="510"/>
          <a:ext cx="4223818" cy="4223818"/>
        </a:xfrm>
        <a:prstGeom prst="circularArrow">
          <a:avLst>
            <a:gd name="adj1" fmla="val 5196"/>
            <a:gd name="adj2" fmla="val 335615"/>
            <a:gd name="adj3" fmla="val 12299210"/>
            <a:gd name="adj4" fmla="val 10769929"/>
            <a:gd name="adj5" fmla="val 606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B8E55-37AA-4F30-9917-6E72572283C2}">
      <dsp:nvSpPr>
        <dsp:cNvPr id="0" name=""/>
        <dsp:cNvSpPr/>
      </dsp:nvSpPr>
      <dsp:spPr>
        <a:xfrm>
          <a:off x="3167988" y="33452"/>
          <a:ext cx="1125499" cy="1125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167988" y="33452"/>
        <a:ext cx="1125499" cy="1125499"/>
      </dsp:txXfrm>
    </dsp:sp>
    <dsp:sp modelId="{543FA736-2F15-4563-BD79-2726F0D6F59E}">
      <dsp:nvSpPr>
        <dsp:cNvPr id="0" name=""/>
        <dsp:cNvSpPr/>
      </dsp:nvSpPr>
      <dsp:spPr>
        <a:xfrm>
          <a:off x="2720425" y="510"/>
          <a:ext cx="4223818" cy="4223818"/>
        </a:xfrm>
        <a:prstGeom prst="circularArrow">
          <a:avLst>
            <a:gd name="adj1" fmla="val 5196"/>
            <a:gd name="adj2" fmla="val 335615"/>
            <a:gd name="adj3" fmla="val 16866941"/>
            <a:gd name="adj4" fmla="val 15197444"/>
            <a:gd name="adj5" fmla="val 606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4B406-43F6-42A4-A184-85F95B753C2A}">
      <dsp:nvSpPr>
        <dsp:cNvPr id="0" name=""/>
        <dsp:cNvSpPr/>
      </dsp:nvSpPr>
      <dsp:spPr>
        <a:xfrm>
          <a:off x="1850684" y="2231986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CD9FE-575F-4EF4-9CC6-4275303EC911}">
      <dsp:nvSpPr>
        <dsp:cNvPr id="0" name=""/>
        <dsp:cNvSpPr/>
      </dsp:nvSpPr>
      <dsp:spPr>
        <a:xfrm>
          <a:off x="1696851" y="2306040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66119-E864-499C-8191-FF47E8D18BD9}">
      <dsp:nvSpPr>
        <dsp:cNvPr id="0" name=""/>
        <dsp:cNvSpPr/>
      </dsp:nvSpPr>
      <dsp:spPr>
        <a:xfrm>
          <a:off x="1535674" y="2364534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284C6-98F5-486F-8F4E-5CBB17E85371}">
      <dsp:nvSpPr>
        <dsp:cNvPr id="0" name=""/>
        <dsp:cNvSpPr/>
      </dsp:nvSpPr>
      <dsp:spPr>
        <a:xfrm>
          <a:off x="2589243" y="1374752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FF0A9-7D77-4EA6-8389-837053A80027}">
      <dsp:nvSpPr>
        <dsp:cNvPr id="0" name=""/>
        <dsp:cNvSpPr/>
      </dsp:nvSpPr>
      <dsp:spPr>
        <a:xfrm>
          <a:off x="2527220" y="1525452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AFE32-1489-4246-870B-F8D42F23085C}">
      <dsp:nvSpPr>
        <dsp:cNvPr id="0" name=""/>
        <dsp:cNvSpPr/>
      </dsp:nvSpPr>
      <dsp:spPr>
        <a:xfrm>
          <a:off x="2483151" y="240320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58604-7C14-4FE9-8D0E-75EF2C1FCD78}">
      <dsp:nvSpPr>
        <dsp:cNvPr id="0" name=""/>
        <dsp:cNvSpPr/>
      </dsp:nvSpPr>
      <dsp:spPr>
        <a:xfrm>
          <a:off x="2596588" y="168284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88720-747A-4AC1-AD37-44C28E5976F4}">
      <dsp:nvSpPr>
        <dsp:cNvPr id="0" name=""/>
        <dsp:cNvSpPr/>
      </dsp:nvSpPr>
      <dsp:spPr>
        <a:xfrm>
          <a:off x="2710024" y="96247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229BA-EA91-43EB-A84B-9B4F5352A909}">
      <dsp:nvSpPr>
        <dsp:cNvPr id="0" name=""/>
        <dsp:cNvSpPr/>
      </dsp:nvSpPr>
      <dsp:spPr>
        <a:xfrm>
          <a:off x="2823460" y="168284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5C60E-2F0E-43E1-A4FD-597D0027EE49}">
      <dsp:nvSpPr>
        <dsp:cNvPr id="0" name=""/>
        <dsp:cNvSpPr/>
      </dsp:nvSpPr>
      <dsp:spPr>
        <a:xfrm>
          <a:off x="2936896" y="240320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12B10-2D5A-48C7-841D-2E2BC6709184}">
      <dsp:nvSpPr>
        <dsp:cNvPr id="0" name=""/>
        <dsp:cNvSpPr/>
      </dsp:nvSpPr>
      <dsp:spPr>
        <a:xfrm>
          <a:off x="2710024" y="248100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10FAA-47BA-4075-9BAA-F7C090CE52D4}">
      <dsp:nvSpPr>
        <dsp:cNvPr id="0" name=""/>
        <dsp:cNvSpPr/>
      </dsp:nvSpPr>
      <dsp:spPr>
        <a:xfrm>
          <a:off x="2710024" y="400241"/>
          <a:ext cx="81608" cy="81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17ECA-1766-4294-8403-B7325EA00A0A}">
      <dsp:nvSpPr>
        <dsp:cNvPr id="0" name=""/>
        <dsp:cNvSpPr/>
      </dsp:nvSpPr>
      <dsp:spPr>
        <a:xfrm>
          <a:off x="1137831" y="2538173"/>
          <a:ext cx="1760300" cy="4719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59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Наука</a:t>
          </a:r>
          <a:endParaRPr lang="ru-RU" sz="1300" kern="1200" dirty="0"/>
        </a:p>
      </dsp:txBody>
      <dsp:txXfrm>
        <a:off x="1160871" y="2561213"/>
        <a:ext cx="1714220" cy="425903"/>
      </dsp:txXfrm>
    </dsp:sp>
    <dsp:sp modelId="{1CD2588F-EDCE-49B1-A3C6-6FFCE0F1D8F6}">
      <dsp:nvSpPr>
        <dsp:cNvPr id="0" name=""/>
        <dsp:cNvSpPr/>
      </dsp:nvSpPr>
      <dsp:spPr>
        <a:xfrm>
          <a:off x="649811" y="2075411"/>
          <a:ext cx="816087" cy="816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F82F5E-698F-4A8A-BD7F-591C97A363B9}">
      <dsp:nvSpPr>
        <dsp:cNvPr id="0" name=""/>
        <dsp:cNvSpPr/>
      </dsp:nvSpPr>
      <dsp:spPr>
        <a:xfrm>
          <a:off x="2270153" y="1925287"/>
          <a:ext cx="1760300" cy="4719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59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Гос</a:t>
          </a:r>
          <a:r>
            <a:rPr lang="ru-RU" sz="1300" kern="1200" dirty="0" smtClean="0"/>
            <a:t> служба</a:t>
          </a:r>
          <a:endParaRPr lang="ru-RU" sz="1300" kern="1200" dirty="0"/>
        </a:p>
      </dsp:txBody>
      <dsp:txXfrm>
        <a:off x="2293193" y="1948327"/>
        <a:ext cx="1714220" cy="425903"/>
      </dsp:txXfrm>
    </dsp:sp>
    <dsp:sp modelId="{B55C34E6-72D2-4D7A-A1B3-38A9CDC368C1}">
      <dsp:nvSpPr>
        <dsp:cNvPr id="0" name=""/>
        <dsp:cNvSpPr/>
      </dsp:nvSpPr>
      <dsp:spPr>
        <a:xfrm>
          <a:off x="1782132" y="1462524"/>
          <a:ext cx="816087" cy="816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F6AD7-7E59-4A55-9C19-B2335772E62E}">
      <dsp:nvSpPr>
        <dsp:cNvPr id="0" name=""/>
        <dsp:cNvSpPr/>
      </dsp:nvSpPr>
      <dsp:spPr>
        <a:xfrm>
          <a:off x="2790000" y="995727"/>
          <a:ext cx="1760300" cy="4719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59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Доп. образование</a:t>
          </a:r>
          <a:endParaRPr lang="ru-RU" sz="1300" kern="1200" dirty="0"/>
        </a:p>
      </dsp:txBody>
      <dsp:txXfrm>
        <a:off x="2813040" y="1018767"/>
        <a:ext cx="1714220" cy="425903"/>
      </dsp:txXfrm>
    </dsp:sp>
    <dsp:sp modelId="{42649DD1-FECB-4FC7-9929-93FC9F3761BB}">
      <dsp:nvSpPr>
        <dsp:cNvPr id="0" name=""/>
        <dsp:cNvSpPr/>
      </dsp:nvSpPr>
      <dsp:spPr>
        <a:xfrm>
          <a:off x="2301980" y="532964"/>
          <a:ext cx="816087" cy="816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85403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траница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8245314" cy="6078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2" name="Рисунок 3"/>
          <p:cNvSpPr>
            <a:spLocks noGrp="1"/>
          </p:cNvSpPr>
          <p:nvPr>
            <p:ph type="pic" idx="13"/>
          </p:nvPr>
        </p:nvSpPr>
        <p:spPr>
          <a:xfrm>
            <a:off x="10052050" y="-2"/>
            <a:ext cx="10052050" cy="113112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3" name="object 4"/>
          <p:cNvSpPr/>
          <p:nvPr/>
        </p:nvSpPr>
        <p:spPr>
          <a:xfrm>
            <a:off x="1057558" y="1015675"/>
            <a:ext cx="157064" cy="114132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object 5"/>
          <p:cNvSpPr/>
          <p:nvPr/>
        </p:nvSpPr>
        <p:spPr>
          <a:xfrm flipV="1">
            <a:off x="1214621" y="544485"/>
            <a:ext cx="1" cy="2031353"/>
          </a:xfrm>
          <a:prstGeom prst="line">
            <a:avLst/>
          </a:prstGeom>
          <a:ln w="20941">
            <a:solidFill>
              <a:srgbClr val="004E6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5" name="Рисунок 10"/>
          <p:cNvSpPr>
            <a:spLocks noGrp="1"/>
          </p:cNvSpPr>
          <p:nvPr>
            <p:ph type="pic" sz="quarter" idx="14"/>
          </p:nvPr>
        </p:nvSpPr>
        <p:spPr>
          <a:xfrm>
            <a:off x="8680450" y="6787614"/>
            <a:ext cx="2743200" cy="2743201"/>
          </a:xfrm>
          <a:prstGeom prst="rect">
            <a:avLst/>
          </a:prstGeom>
          <a:ln w="101600">
            <a:solidFill>
              <a:srgbClr val="FFFFFF"/>
            </a:solidFill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20609" y="3216275"/>
            <a:ext cx="6636099" cy="277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1pPr>
            <a:lvl2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2pPr>
            <a:lvl3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3pPr>
            <a:lvl4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4pPr>
            <a:lvl5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Holder 3"/>
          <p:cNvSpPr>
            <a:spLocks noGrp="1"/>
          </p:cNvSpPr>
          <p:nvPr>
            <p:ph type="body" sz="quarter" idx="15"/>
          </p:nvPr>
        </p:nvSpPr>
        <p:spPr>
          <a:xfrm>
            <a:off x="1620607" y="3789143"/>
            <a:ext cx="6636100" cy="21544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/>
          </a:p>
        </p:txBody>
      </p:sp>
      <p:sp>
        <p:nvSpPr>
          <p:cNvPr id="178" name="Holder 3"/>
          <p:cNvSpPr>
            <a:spLocks noGrp="1"/>
          </p:cNvSpPr>
          <p:nvPr>
            <p:ph type="body" sz="quarter" idx="16"/>
          </p:nvPr>
        </p:nvSpPr>
        <p:spPr>
          <a:xfrm>
            <a:off x="1660414" y="9303536"/>
            <a:ext cx="6636099" cy="21544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/>
          </a:p>
        </p:txBody>
      </p:sp>
      <p:sp>
        <p:nvSpPr>
          <p:cNvPr id="1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ловок и нижний колон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ложк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fon.jpg" descr="fon.jpg"/>
          <p:cNvPicPr>
            <a:picLocks noChangeAspect="1"/>
          </p:cNvPicPr>
          <p:nvPr/>
        </p:nvPicPr>
        <p:blipFill>
          <a:blip r:embed="rId2">
            <a:extLst/>
          </a:blip>
          <a:srcRect t="6876" b="3264"/>
          <a:stretch>
            <a:fillRect/>
          </a:stretch>
        </p:blipFill>
        <p:spPr>
          <a:xfrm>
            <a:off x="4939" y="288577"/>
            <a:ext cx="20094222" cy="1015676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24" name="Группа 65"/>
          <p:cNvGrpSpPr/>
          <p:nvPr/>
        </p:nvGrpSpPr>
        <p:grpSpPr>
          <a:xfrm>
            <a:off x="10719409" y="3762816"/>
            <a:ext cx="156454" cy="2255523"/>
            <a:chOff x="0" y="0"/>
            <a:chExt cx="156452" cy="2255522"/>
          </a:xfrm>
        </p:grpSpPr>
        <p:sp>
          <p:nvSpPr>
            <p:cNvPr id="322" name="bk object 73"/>
            <p:cNvSpPr/>
            <p:nvPr/>
          </p:nvSpPr>
          <p:spPr>
            <a:xfrm>
              <a:off x="0" y="338980"/>
              <a:ext cx="156453" cy="12646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bk object 74"/>
            <p:cNvSpPr/>
            <p:nvPr/>
          </p:nvSpPr>
          <p:spPr>
            <a:xfrm flipH="1">
              <a:off x="156451" y="0"/>
              <a:ext cx="1" cy="2255523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80" name="Группа 367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25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0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3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5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9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0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9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0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1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2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3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79" name="Группа 365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370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1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2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3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4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5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6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7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8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534937" y="4074459"/>
            <a:ext cx="7349037" cy="1215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382" name="logo VNIIM_final-05.png" descr="logo VNIIM_final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7246" y="3389491"/>
            <a:ext cx="8590203" cy="263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logo VNIIM_final-13.png" descr="logo VNIIM_final-13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4701240" y="10042972"/>
            <a:ext cx="1988078" cy="1043944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fon.jpg" descr="f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503" y="-589707"/>
            <a:ext cx="20094223" cy="1130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95" name="Группа 6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393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4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51" name="Группа 63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96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7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8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9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0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1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2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3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4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5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6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7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8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9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0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1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2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3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4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5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6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8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0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2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4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5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6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7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8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9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0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1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2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3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4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5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6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7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8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9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0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50" name="Группа 111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441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452" name="logo VNIIM_final-13.png" descr="logo VNIIM_final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5540" y="10236012"/>
            <a:ext cx="1794874" cy="94249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еребивочный слайд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Прямоугольник 1"/>
          <p:cNvSpPr/>
          <p:nvPr/>
        </p:nvSpPr>
        <p:spPr>
          <a:xfrm>
            <a:off x="0" y="0"/>
            <a:ext cx="20104100" cy="793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46" name="Группа 4"/>
          <p:cNvGrpSpPr/>
          <p:nvPr/>
        </p:nvGrpSpPr>
        <p:grpSpPr>
          <a:xfrm>
            <a:off x="1295397" y="6024236"/>
            <a:ext cx="17214603" cy="1916439"/>
            <a:chOff x="0" y="0"/>
            <a:chExt cx="17214601" cy="1916437"/>
          </a:xfrm>
        </p:grpSpPr>
        <p:grpSp>
          <p:nvGrpSpPr>
            <p:cNvPr id="635" name="Группа 3"/>
            <p:cNvGrpSpPr/>
            <p:nvPr/>
          </p:nvGrpSpPr>
          <p:grpSpPr>
            <a:xfrm>
              <a:off x="4580769" y="1591392"/>
              <a:ext cx="12633833" cy="321280"/>
              <a:chOff x="0" y="0"/>
              <a:chExt cx="12633832" cy="321279"/>
            </a:xfrm>
          </p:grpSpPr>
          <p:sp>
            <p:nvSpPr>
              <p:cNvPr id="595" name="bk object 21"/>
              <p:cNvSpPr/>
              <p:nvPr/>
            </p:nvSpPr>
            <p:spPr>
              <a:xfrm>
                <a:off x="1252676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bk object 22"/>
              <p:cNvSpPr/>
              <p:nvPr/>
            </p:nvSpPr>
            <p:spPr>
              <a:xfrm>
                <a:off x="9314805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7" name="bk object 23"/>
              <p:cNvSpPr/>
              <p:nvPr/>
            </p:nvSpPr>
            <p:spPr>
              <a:xfrm>
                <a:off x="96360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8" name="bk object 24"/>
              <p:cNvSpPr/>
              <p:nvPr/>
            </p:nvSpPr>
            <p:spPr>
              <a:xfrm>
                <a:off x="99572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bk object 25"/>
              <p:cNvSpPr/>
              <p:nvPr/>
            </p:nvSpPr>
            <p:spPr>
              <a:xfrm>
                <a:off x="10278398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bk object 26"/>
              <p:cNvSpPr/>
              <p:nvPr/>
            </p:nvSpPr>
            <p:spPr>
              <a:xfrm>
                <a:off x="105995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bk object 27"/>
              <p:cNvSpPr/>
              <p:nvPr/>
            </p:nvSpPr>
            <p:spPr>
              <a:xfrm>
                <a:off x="1092080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bk object 28"/>
              <p:cNvSpPr/>
              <p:nvPr/>
            </p:nvSpPr>
            <p:spPr>
              <a:xfrm>
                <a:off x="7708813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3" name="bk object 29"/>
              <p:cNvSpPr/>
              <p:nvPr/>
            </p:nvSpPr>
            <p:spPr>
              <a:xfrm>
                <a:off x="8030006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bk object 30"/>
              <p:cNvSpPr/>
              <p:nvPr/>
            </p:nvSpPr>
            <p:spPr>
              <a:xfrm>
                <a:off x="835120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5" name="bk object 31"/>
              <p:cNvSpPr/>
              <p:nvPr/>
            </p:nvSpPr>
            <p:spPr>
              <a:xfrm>
                <a:off x="8672417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6" name="bk object 32"/>
              <p:cNvSpPr/>
              <p:nvPr/>
            </p:nvSpPr>
            <p:spPr>
              <a:xfrm>
                <a:off x="89936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bk object 33"/>
              <p:cNvSpPr/>
              <p:nvPr/>
            </p:nvSpPr>
            <p:spPr>
              <a:xfrm>
                <a:off x="610279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bk object 34"/>
              <p:cNvSpPr/>
              <p:nvPr/>
            </p:nvSpPr>
            <p:spPr>
              <a:xfrm>
                <a:off x="642401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9" name="bk object 35"/>
              <p:cNvSpPr/>
              <p:nvPr/>
            </p:nvSpPr>
            <p:spPr>
              <a:xfrm>
                <a:off x="674520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bk object 36"/>
              <p:cNvSpPr/>
              <p:nvPr/>
            </p:nvSpPr>
            <p:spPr>
              <a:xfrm>
                <a:off x="706638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1" name="bk object 37"/>
              <p:cNvSpPr/>
              <p:nvPr/>
            </p:nvSpPr>
            <p:spPr>
              <a:xfrm>
                <a:off x="738761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2" name="bk object 38"/>
              <p:cNvSpPr/>
              <p:nvPr/>
            </p:nvSpPr>
            <p:spPr>
              <a:xfrm>
                <a:off x="4496806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bk object 39"/>
              <p:cNvSpPr/>
              <p:nvPr/>
            </p:nvSpPr>
            <p:spPr>
              <a:xfrm>
                <a:off x="481800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bk object 40"/>
              <p:cNvSpPr/>
              <p:nvPr/>
            </p:nvSpPr>
            <p:spPr>
              <a:xfrm>
                <a:off x="51391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bk object 41"/>
              <p:cNvSpPr/>
              <p:nvPr/>
            </p:nvSpPr>
            <p:spPr>
              <a:xfrm>
                <a:off x="546038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6" name="bk object 42"/>
              <p:cNvSpPr/>
              <p:nvPr/>
            </p:nvSpPr>
            <p:spPr>
              <a:xfrm>
                <a:off x="57816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bk object 43"/>
              <p:cNvSpPr/>
              <p:nvPr/>
            </p:nvSpPr>
            <p:spPr>
              <a:xfrm>
                <a:off x="2890813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bk object 44"/>
              <p:cNvSpPr/>
              <p:nvPr/>
            </p:nvSpPr>
            <p:spPr>
              <a:xfrm>
                <a:off x="3212007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bk object 45"/>
              <p:cNvSpPr/>
              <p:nvPr/>
            </p:nvSpPr>
            <p:spPr>
              <a:xfrm>
                <a:off x="3533202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bk object 46"/>
              <p:cNvSpPr/>
              <p:nvPr/>
            </p:nvSpPr>
            <p:spPr>
              <a:xfrm>
                <a:off x="3854406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bk object 47"/>
              <p:cNvSpPr/>
              <p:nvPr/>
            </p:nvSpPr>
            <p:spPr>
              <a:xfrm>
                <a:off x="417561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bk object 48"/>
              <p:cNvSpPr/>
              <p:nvPr/>
            </p:nvSpPr>
            <p:spPr>
              <a:xfrm>
                <a:off x="1284820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bk object 49"/>
              <p:cNvSpPr/>
              <p:nvPr/>
            </p:nvSpPr>
            <p:spPr>
              <a:xfrm>
                <a:off x="1606013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4" name="bk object 50"/>
              <p:cNvSpPr/>
              <p:nvPr/>
            </p:nvSpPr>
            <p:spPr>
              <a:xfrm>
                <a:off x="1927209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5" name="bk object 51"/>
              <p:cNvSpPr/>
              <p:nvPr/>
            </p:nvSpPr>
            <p:spPr>
              <a:xfrm>
                <a:off x="2248414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6" name="bk object 52"/>
              <p:cNvSpPr/>
              <p:nvPr/>
            </p:nvSpPr>
            <p:spPr>
              <a:xfrm>
                <a:off x="2569619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bk object 54"/>
              <p:cNvSpPr/>
              <p:nvPr/>
            </p:nvSpPr>
            <p:spPr>
              <a:xfrm>
                <a:off x="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bk object 55"/>
              <p:cNvSpPr/>
              <p:nvPr/>
            </p:nvSpPr>
            <p:spPr>
              <a:xfrm>
                <a:off x="32119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bk object 56"/>
              <p:cNvSpPr/>
              <p:nvPr/>
            </p:nvSpPr>
            <p:spPr>
              <a:xfrm>
                <a:off x="642421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0" name="bk object 57"/>
              <p:cNvSpPr/>
              <p:nvPr/>
            </p:nvSpPr>
            <p:spPr>
              <a:xfrm>
                <a:off x="963625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1" name="bk object 58"/>
              <p:cNvSpPr/>
              <p:nvPr/>
            </p:nvSpPr>
            <p:spPr>
              <a:xfrm>
                <a:off x="1124200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2" name="bk object 59"/>
              <p:cNvSpPr/>
              <p:nvPr/>
            </p:nvSpPr>
            <p:spPr>
              <a:xfrm>
                <a:off x="1156319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3" name="bk object 60"/>
              <p:cNvSpPr/>
              <p:nvPr/>
            </p:nvSpPr>
            <p:spPr>
              <a:xfrm>
                <a:off x="11884403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4" name="bk object 61"/>
              <p:cNvSpPr/>
              <p:nvPr/>
            </p:nvSpPr>
            <p:spPr>
              <a:xfrm>
                <a:off x="12205585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45" name="Группа 55"/>
            <p:cNvGrpSpPr/>
            <p:nvPr/>
          </p:nvGrpSpPr>
          <p:grpSpPr>
            <a:xfrm>
              <a:off x="0" y="0"/>
              <a:ext cx="4356731" cy="1916438"/>
              <a:chOff x="0" y="0"/>
              <a:chExt cx="4356730" cy="1916437"/>
            </a:xfrm>
          </p:grpSpPr>
          <p:sp>
            <p:nvSpPr>
              <p:cNvPr id="636" name="Rectangle 139"/>
              <p:cNvSpPr/>
              <p:nvPr/>
            </p:nvSpPr>
            <p:spPr>
              <a:xfrm>
                <a:off x="-1" y="8730"/>
                <a:ext cx="279390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7" name="Rectangle 140"/>
              <p:cNvSpPr/>
              <p:nvPr/>
            </p:nvSpPr>
            <p:spPr>
              <a:xfrm>
                <a:off x="82070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Rectangle 141"/>
              <p:cNvSpPr/>
              <p:nvPr/>
            </p:nvSpPr>
            <p:spPr>
              <a:xfrm>
                <a:off x="1632682" y="1375121"/>
                <a:ext cx="279390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Rectangle 142"/>
              <p:cNvSpPr/>
              <p:nvPr/>
            </p:nvSpPr>
            <p:spPr>
              <a:xfrm>
                <a:off x="2453389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Rectangle 143"/>
              <p:cNvSpPr/>
              <p:nvPr/>
            </p:nvSpPr>
            <p:spPr>
              <a:xfrm>
                <a:off x="327409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1" name="Freeform 144"/>
              <p:cNvSpPr/>
              <p:nvPr/>
            </p:nvSpPr>
            <p:spPr>
              <a:xfrm>
                <a:off x="2994706" y="8730"/>
                <a:ext cx="820708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2" name="Rectangle 145"/>
              <p:cNvSpPr/>
              <p:nvPr/>
            </p:nvSpPr>
            <p:spPr>
              <a:xfrm>
                <a:off x="4086072" y="8730"/>
                <a:ext cx="270659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3" name="Freeform 146"/>
              <p:cNvSpPr/>
              <p:nvPr/>
            </p:nvSpPr>
            <p:spPr>
              <a:xfrm>
                <a:off x="820706" y="8730"/>
                <a:ext cx="811977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Freeform 149"/>
              <p:cNvSpPr/>
              <p:nvPr/>
            </p:nvSpPr>
            <p:spPr>
              <a:xfrm>
                <a:off x="1833493" y="-1"/>
                <a:ext cx="934210" cy="110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49" name="Группа 69"/>
          <p:cNvGrpSpPr/>
          <p:nvPr/>
        </p:nvGrpSpPr>
        <p:grpSpPr>
          <a:xfrm>
            <a:off x="1057558" y="8578807"/>
            <a:ext cx="157064" cy="2031352"/>
            <a:chOff x="0" y="0"/>
            <a:chExt cx="157063" cy="2031351"/>
          </a:xfrm>
        </p:grpSpPr>
        <p:sp>
          <p:nvSpPr>
            <p:cNvPr id="647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8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9312275"/>
            <a:ext cx="16862584" cy="60786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61" name="Группа 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659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0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16" name="Группа 69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8"/>
          </a:xfrm>
        </p:grpSpPr>
        <p:sp>
          <p:nvSpPr>
            <p:cNvPr id="662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3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4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5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6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7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8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9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0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1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2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3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4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5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6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7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8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9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0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1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2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3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4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5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6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7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8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9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0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1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2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3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4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5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6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7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8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9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0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1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2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3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4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5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6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7" name="Rectangle 139"/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8" name="Rectangle 140"/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9" name="Rectangle 141"/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0" name="Rectangle 142"/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1" name="Rectangle 143"/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2" name="Freeform 144"/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3" name="Rectangle 145"/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4" name="Freeform 146"/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5" name="Freeform 149"/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Страниц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9" name="object 4"/>
          <p:cNvSpPr/>
          <p:nvPr/>
        </p:nvSpPr>
        <p:spPr>
          <a:xfrm>
            <a:off x="1057558" y="1015675"/>
            <a:ext cx="157064" cy="114132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4E6B"/>
                </a:solidFill>
              </a:defRPr>
            </a:pPr>
            <a:endParaRPr/>
          </a:p>
        </p:txBody>
      </p:sp>
      <p:sp>
        <p:nvSpPr>
          <p:cNvPr id="160" name="object 5"/>
          <p:cNvSpPr/>
          <p:nvPr/>
        </p:nvSpPr>
        <p:spPr>
          <a:xfrm flipV="1">
            <a:off x="1214621" y="544485"/>
            <a:ext cx="1" cy="2031353"/>
          </a:xfrm>
          <a:prstGeom prst="line">
            <a:avLst/>
          </a:prstGeom>
          <a:ln w="20941">
            <a:solidFill>
              <a:srgbClr val="004E6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20609" y="3216275"/>
            <a:ext cx="6636099" cy="277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1pPr>
            <a:lvl2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2pPr>
            <a:lvl3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3pPr>
            <a:lvl4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4pPr>
            <a:lvl5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163" name="fon-05.png" descr="fon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2745" y="10145409"/>
            <a:ext cx="17862410" cy="4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logo VNIIM_final-13.png" descr="logo VNIIM_final-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50740" y="10542476"/>
            <a:ext cx="1157756" cy="6079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90120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indent="12700" algn="r">
              <a:defRPr sz="1400" spc="15">
                <a:latin typeface="Circe"/>
                <a:ea typeface="Circe"/>
                <a:cs typeface="Circe"/>
                <a:sym typeface="Circ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5" name="Группа 7"/>
          <p:cNvGrpSpPr/>
          <p:nvPr/>
        </p:nvGrpSpPr>
        <p:grpSpPr>
          <a:xfrm>
            <a:off x="1057558" y="544485"/>
            <a:ext cx="157064" cy="2031353"/>
            <a:chOff x="0" y="0"/>
            <a:chExt cx="157063" cy="2031351"/>
          </a:xfrm>
        </p:grpSpPr>
        <p:sp>
          <p:nvSpPr>
            <p:cNvPr id="3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49" name="Группа 10"/>
          <p:cNvGrpSpPr/>
          <p:nvPr/>
        </p:nvGrpSpPr>
        <p:grpSpPr>
          <a:xfrm>
            <a:off x="1689964" y="10250720"/>
            <a:ext cx="16718163" cy="289838"/>
            <a:chOff x="0" y="0"/>
            <a:chExt cx="16718162" cy="289836"/>
          </a:xfrm>
        </p:grpSpPr>
        <p:sp>
          <p:nvSpPr>
            <p:cNvPr id="6" name="object 5"/>
            <p:cNvSpPr/>
            <p:nvPr/>
          </p:nvSpPr>
          <p:spPr>
            <a:xfrm>
              <a:off x="162229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63467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164705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165943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167181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1424220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143660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144897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1461359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object 14"/>
            <p:cNvSpPr/>
            <p:nvPr/>
          </p:nvSpPr>
          <p:spPr>
            <a:xfrm>
              <a:off x="147373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" name="object 15"/>
            <p:cNvSpPr/>
            <p:nvPr/>
          </p:nvSpPr>
          <p:spPr>
            <a:xfrm>
              <a:off x="1486119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1362321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137470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138708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object 19"/>
            <p:cNvSpPr/>
            <p:nvPr/>
          </p:nvSpPr>
          <p:spPr>
            <a:xfrm>
              <a:off x="1399460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object 20"/>
            <p:cNvSpPr/>
            <p:nvPr/>
          </p:nvSpPr>
          <p:spPr>
            <a:xfrm>
              <a:off x="1411840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object 21"/>
            <p:cNvSpPr/>
            <p:nvPr/>
          </p:nvSpPr>
          <p:spPr>
            <a:xfrm>
              <a:off x="130042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object 22"/>
            <p:cNvSpPr/>
            <p:nvPr/>
          </p:nvSpPr>
          <p:spPr>
            <a:xfrm>
              <a:off x="1312802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object 23"/>
            <p:cNvSpPr/>
            <p:nvPr/>
          </p:nvSpPr>
          <p:spPr>
            <a:xfrm>
              <a:off x="132518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object 24"/>
            <p:cNvSpPr/>
            <p:nvPr/>
          </p:nvSpPr>
          <p:spPr>
            <a:xfrm>
              <a:off x="1337561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object 25"/>
            <p:cNvSpPr/>
            <p:nvPr/>
          </p:nvSpPr>
          <p:spPr>
            <a:xfrm>
              <a:off x="1349942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1238523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125090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26328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127566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1288042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object 31"/>
            <p:cNvSpPr/>
            <p:nvPr/>
          </p:nvSpPr>
          <p:spPr>
            <a:xfrm>
              <a:off x="1176624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object 32"/>
            <p:cNvSpPr/>
            <p:nvPr/>
          </p:nvSpPr>
          <p:spPr>
            <a:xfrm>
              <a:off x="118900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" name="object 33"/>
            <p:cNvSpPr/>
            <p:nvPr/>
          </p:nvSpPr>
          <p:spPr>
            <a:xfrm>
              <a:off x="1201384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object 34"/>
            <p:cNvSpPr/>
            <p:nvPr/>
          </p:nvSpPr>
          <p:spPr>
            <a:xfrm>
              <a:off x="1213764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object 35"/>
            <p:cNvSpPr/>
            <p:nvPr/>
          </p:nvSpPr>
          <p:spPr>
            <a:xfrm>
              <a:off x="1226143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object 36"/>
            <p:cNvSpPr/>
            <p:nvPr/>
          </p:nvSpPr>
          <p:spPr>
            <a:xfrm>
              <a:off x="111472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object 37"/>
            <p:cNvSpPr/>
            <p:nvPr/>
          </p:nvSpPr>
          <p:spPr>
            <a:xfrm>
              <a:off x="112710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object 38"/>
            <p:cNvSpPr/>
            <p:nvPr/>
          </p:nvSpPr>
          <p:spPr>
            <a:xfrm>
              <a:off x="1139485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object 39"/>
            <p:cNvSpPr/>
            <p:nvPr/>
          </p:nvSpPr>
          <p:spPr>
            <a:xfrm>
              <a:off x="1151865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object 40"/>
            <p:cNvSpPr/>
            <p:nvPr/>
          </p:nvSpPr>
          <p:spPr>
            <a:xfrm>
              <a:off x="1164245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object 41"/>
            <p:cNvSpPr/>
            <p:nvPr/>
          </p:nvSpPr>
          <p:spPr>
            <a:xfrm>
              <a:off x="1052827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object 42"/>
            <p:cNvSpPr/>
            <p:nvPr/>
          </p:nvSpPr>
          <p:spPr>
            <a:xfrm>
              <a:off x="1065206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" name="object 43"/>
            <p:cNvSpPr/>
            <p:nvPr/>
          </p:nvSpPr>
          <p:spPr>
            <a:xfrm>
              <a:off x="107758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" name="object 44"/>
            <p:cNvSpPr/>
            <p:nvPr/>
          </p:nvSpPr>
          <p:spPr>
            <a:xfrm>
              <a:off x="1089966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" name="object 45"/>
            <p:cNvSpPr/>
            <p:nvPr/>
          </p:nvSpPr>
          <p:spPr>
            <a:xfrm>
              <a:off x="110234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" name="object 46"/>
            <p:cNvSpPr/>
            <p:nvPr/>
          </p:nvSpPr>
          <p:spPr>
            <a:xfrm>
              <a:off x="990927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" name="object 47"/>
            <p:cNvSpPr/>
            <p:nvPr/>
          </p:nvSpPr>
          <p:spPr>
            <a:xfrm>
              <a:off x="100330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object 48"/>
            <p:cNvSpPr/>
            <p:nvPr/>
          </p:nvSpPr>
          <p:spPr>
            <a:xfrm>
              <a:off x="1015687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object 49"/>
            <p:cNvSpPr/>
            <p:nvPr/>
          </p:nvSpPr>
          <p:spPr>
            <a:xfrm>
              <a:off x="1028067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object 50"/>
            <p:cNvSpPr/>
            <p:nvPr/>
          </p:nvSpPr>
          <p:spPr>
            <a:xfrm>
              <a:off x="104044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object 51"/>
            <p:cNvSpPr/>
            <p:nvPr/>
          </p:nvSpPr>
          <p:spPr>
            <a:xfrm>
              <a:off x="929029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object 52"/>
            <p:cNvSpPr/>
            <p:nvPr/>
          </p:nvSpPr>
          <p:spPr>
            <a:xfrm>
              <a:off x="94140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object 53"/>
            <p:cNvSpPr/>
            <p:nvPr/>
          </p:nvSpPr>
          <p:spPr>
            <a:xfrm>
              <a:off x="95378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object 54"/>
            <p:cNvSpPr/>
            <p:nvPr/>
          </p:nvSpPr>
          <p:spPr>
            <a:xfrm>
              <a:off x="96616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object 55"/>
            <p:cNvSpPr/>
            <p:nvPr/>
          </p:nvSpPr>
          <p:spPr>
            <a:xfrm>
              <a:off x="97854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>
              <a:off x="867130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>
              <a:off x="87951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>
              <a:off x="89189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>
              <a:off x="90426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>
              <a:off x="916649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" name="object 61"/>
            <p:cNvSpPr/>
            <p:nvPr/>
          </p:nvSpPr>
          <p:spPr>
            <a:xfrm>
              <a:off x="80523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>
              <a:off x="817610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>
              <a:off x="82999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5" name="object 64"/>
            <p:cNvSpPr/>
            <p:nvPr/>
          </p:nvSpPr>
          <p:spPr>
            <a:xfrm>
              <a:off x="84237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" name="object 65"/>
            <p:cNvSpPr/>
            <p:nvPr/>
          </p:nvSpPr>
          <p:spPr>
            <a:xfrm>
              <a:off x="85475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>
              <a:off x="74333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" name="object 67"/>
            <p:cNvSpPr/>
            <p:nvPr/>
          </p:nvSpPr>
          <p:spPr>
            <a:xfrm>
              <a:off x="75571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" name="object 68"/>
            <p:cNvSpPr/>
            <p:nvPr/>
          </p:nvSpPr>
          <p:spPr>
            <a:xfrm>
              <a:off x="768091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object 69"/>
            <p:cNvSpPr/>
            <p:nvPr/>
          </p:nvSpPr>
          <p:spPr>
            <a:xfrm>
              <a:off x="78047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>
              <a:off x="79285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" name="object 71"/>
            <p:cNvSpPr/>
            <p:nvPr/>
          </p:nvSpPr>
          <p:spPr>
            <a:xfrm>
              <a:off x="681433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object 72"/>
            <p:cNvSpPr/>
            <p:nvPr/>
          </p:nvSpPr>
          <p:spPr>
            <a:xfrm>
              <a:off x="693813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" name="object 73"/>
            <p:cNvSpPr/>
            <p:nvPr/>
          </p:nvSpPr>
          <p:spPr>
            <a:xfrm>
              <a:off x="70619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object 74"/>
            <p:cNvSpPr/>
            <p:nvPr/>
          </p:nvSpPr>
          <p:spPr>
            <a:xfrm>
              <a:off x="71857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" name="object 75"/>
            <p:cNvSpPr/>
            <p:nvPr/>
          </p:nvSpPr>
          <p:spPr>
            <a:xfrm>
              <a:off x="730952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" name="object 76"/>
            <p:cNvSpPr/>
            <p:nvPr/>
          </p:nvSpPr>
          <p:spPr>
            <a:xfrm>
              <a:off x="619535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" name="object 77"/>
            <p:cNvSpPr/>
            <p:nvPr/>
          </p:nvSpPr>
          <p:spPr>
            <a:xfrm>
              <a:off x="63191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" name="object 78"/>
            <p:cNvSpPr/>
            <p:nvPr/>
          </p:nvSpPr>
          <p:spPr>
            <a:xfrm>
              <a:off x="64429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object 79"/>
            <p:cNvSpPr/>
            <p:nvPr/>
          </p:nvSpPr>
          <p:spPr>
            <a:xfrm>
              <a:off x="656674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object 80"/>
            <p:cNvSpPr/>
            <p:nvPr/>
          </p:nvSpPr>
          <p:spPr>
            <a:xfrm>
              <a:off x="669053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" name="object 81"/>
            <p:cNvSpPr/>
            <p:nvPr/>
          </p:nvSpPr>
          <p:spPr>
            <a:xfrm>
              <a:off x="557635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" name="object 82"/>
            <p:cNvSpPr/>
            <p:nvPr/>
          </p:nvSpPr>
          <p:spPr>
            <a:xfrm>
              <a:off x="309577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" name="object 83"/>
            <p:cNvSpPr/>
            <p:nvPr/>
          </p:nvSpPr>
          <p:spPr>
            <a:xfrm>
              <a:off x="570015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" name="object 84"/>
            <p:cNvSpPr/>
            <p:nvPr/>
          </p:nvSpPr>
          <p:spPr>
            <a:xfrm>
              <a:off x="58239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" name="object 85"/>
            <p:cNvSpPr/>
            <p:nvPr/>
          </p:nvSpPr>
          <p:spPr>
            <a:xfrm>
              <a:off x="59477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object 86"/>
            <p:cNvSpPr/>
            <p:nvPr/>
          </p:nvSpPr>
          <p:spPr>
            <a:xfrm>
              <a:off x="607155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" name="object 87"/>
            <p:cNvSpPr/>
            <p:nvPr/>
          </p:nvSpPr>
          <p:spPr>
            <a:xfrm>
              <a:off x="4957367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" name="object 88"/>
            <p:cNvSpPr/>
            <p:nvPr/>
          </p:nvSpPr>
          <p:spPr>
            <a:xfrm>
              <a:off x="247678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" name="object 89"/>
            <p:cNvSpPr/>
            <p:nvPr/>
          </p:nvSpPr>
          <p:spPr>
            <a:xfrm>
              <a:off x="61898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" name="object 90"/>
            <p:cNvSpPr/>
            <p:nvPr/>
          </p:nvSpPr>
          <p:spPr>
            <a:xfrm>
              <a:off x="508116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" name="object 91"/>
            <p:cNvSpPr/>
            <p:nvPr/>
          </p:nvSpPr>
          <p:spPr>
            <a:xfrm>
              <a:off x="2600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3" name="object 92"/>
            <p:cNvSpPr/>
            <p:nvPr/>
          </p:nvSpPr>
          <p:spPr>
            <a:xfrm>
              <a:off x="52049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4" name="object 93"/>
            <p:cNvSpPr/>
            <p:nvPr/>
          </p:nvSpPr>
          <p:spPr>
            <a:xfrm>
              <a:off x="272438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5" name="object 94"/>
            <p:cNvSpPr/>
            <p:nvPr/>
          </p:nvSpPr>
          <p:spPr>
            <a:xfrm>
              <a:off x="532875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object 95"/>
            <p:cNvSpPr/>
            <p:nvPr/>
          </p:nvSpPr>
          <p:spPr>
            <a:xfrm>
              <a:off x="28481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object 96"/>
            <p:cNvSpPr/>
            <p:nvPr/>
          </p:nvSpPr>
          <p:spPr>
            <a:xfrm>
              <a:off x="54525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object 97"/>
            <p:cNvSpPr/>
            <p:nvPr/>
          </p:nvSpPr>
          <p:spPr>
            <a:xfrm>
              <a:off x="297198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object 98"/>
            <p:cNvSpPr/>
            <p:nvPr/>
          </p:nvSpPr>
          <p:spPr>
            <a:xfrm>
              <a:off x="433838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object 99"/>
            <p:cNvSpPr/>
            <p:nvPr/>
          </p:nvSpPr>
          <p:spPr>
            <a:xfrm>
              <a:off x="185779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object 100"/>
            <p:cNvSpPr/>
            <p:nvPr/>
          </p:nvSpPr>
          <p:spPr>
            <a:xfrm flipH="1">
              <a:off x="-1" y="166008"/>
              <a:ext cx="2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object 101"/>
            <p:cNvSpPr/>
            <p:nvPr/>
          </p:nvSpPr>
          <p:spPr>
            <a:xfrm>
              <a:off x="44621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object 102"/>
            <p:cNvSpPr/>
            <p:nvPr/>
          </p:nvSpPr>
          <p:spPr>
            <a:xfrm>
              <a:off x="19815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object 103"/>
            <p:cNvSpPr/>
            <p:nvPr/>
          </p:nvSpPr>
          <p:spPr>
            <a:xfrm flipH="1">
              <a:off x="1237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" name="object 104"/>
            <p:cNvSpPr/>
            <p:nvPr/>
          </p:nvSpPr>
          <p:spPr>
            <a:xfrm>
              <a:off x="458597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" name="object 105"/>
            <p:cNvSpPr/>
            <p:nvPr/>
          </p:nvSpPr>
          <p:spPr>
            <a:xfrm>
              <a:off x="21053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object 106"/>
            <p:cNvSpPr/>
            <p:nvPr/>
          </p:nvSpPr>
          <p:spPr>
            <a:xfrm>
              <a:off x="2475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object 107"/>
            <p:cNvSpPr/>
            <p:nvPr/>
          </p:nvSpPr>
          <p:spPr>
            <a:xfrm>
              <a:off x="47097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object 108"/>
            <p:cNvSpPr/>
            <p:nvPr/>
          </p:nvSpPr>
          <p:spPr>
            <a:xfrm>
              <a:off x="2229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object 109"/>
            <p:cNvSpPr/>
            <p:nvPr/>
          </p:nvSpPr>
          <p:spPr>
            <a:xfrm>
              <a:off x="3713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object 110"/>
            <p:cNvSpPr/>
            <p:nvPr/>
          </p:nvSpPr>
          <p:spPr>
            <a:xfrm>
              <a:off x="48335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object 111"/>
            <p:cNvSpPr/>
            <p:nvPr/>
          </p:nvSpPr>
          <p:spPr>
            <a:xfrm>
              <a:off x="23529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object 112"/>
            <p:cNvSpPr/>
            <p:nvPr/>
          </p:nvSpPr>
          <p:spPr>
            <a:xfrm>
              <a:off x="495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object 113"/>
            <p:cNvSpPr/>
            <p:nvPr/>
          </p:nvSpPr>
          <p:spPr>
            <a:xfrm>
              <a:off x="3719394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5" name="object 114"/>
            <p:cNvSpPr/>
            <p:nvPr/>
          </p:nvSpPr>
          <p:spPr>
            <a:xfrm>
              <a:off x="12388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object 115"/>
            <p:cNvSpPr/>
            <p:nvPr/>
          </p:nvSpPr>
          <p:spPr>
            <a:xfrm>
              <a:off x="38431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object 116"/>
            <p:cNvSpPr/>
            <p:nvPr/>
          </p:nvSpPr>
          <p:spPr>
            <a:xfrm>
              <a:off x="13626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8" name="object 117"/>
            <p:cNvSpPr/>
            <p:nvPr/>
          </p:nvSpPr>
          <p:spPr>
            <a:xfrm>
              <a:off x="39669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object 118"/>
            <p:cNvSpPr/>
            <p:nvPr/>
          </p:nvSpPr>
          <p:spPr>
            <a:xfrm>
              <a:off x="148640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object 119"/>
            <p:cNvSpPr/>
            <p:nvPr/>
          </p:nvSpPr>
          <p:spPr>
            <a:xfrm>
              <a:off x="40907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object 120"/>
            <p:cNvSpPr/>
            <p:nvPr/>
          </p:nvSpPr>
          <p:spPr>
            <a:xfrm>
              <a:off x="16102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object 121"/>
            <p:cNvSpPr/>
            <p:nvPr/>
          </p:nvSpPr>
          <p:spPr>
            <a:xfrm>
              <a:off x="42145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object 122"/>
            <p:cNvSpPr/>
            <p:nvPr/>
          </p:nvSpPr>
          <p:spPr>
            <a:xfrm>
              <a:off x="17339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object 123"/>
            <p:cNvSpPr/>
            <p:nvPr/>
          </p:nvSpPr>
          <p:spPr>
            <a:xfrm>
              <a:off x="32241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object 124"/>
            <p:cNvSpPr/>
            <p:nvPr/>
          </p:nvSpPr>
          <p:spPr>
            <a:xfrm>
              <a:off x="7436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object 125"/>
            <p:cNvSpPr/>
            <p:nvPr/>
          </p:nvSpPr>
          <p:spPr>
            <a:xfrm>
              <a:off x="33479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7" name="object 126"/>
            <p:cNvSpPr/>
            <p:nvPr/>
          </p:nvSpPr>
          <p:spPr>
            <a:xfrm>
              <a:off x="86741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object 127"/>
            <p:cNvSpPr/>
            <p:nvPr/>
          </p:nvSpPr>
          <p:spPr>
            <a:xfrm>
              <a:off x="34718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object 128"/>
            <p:cNvSpPr/>
            <p:nvPr/>
          </p:nvSpPr>
          <p:spPr>
            <a:xfrm>
              <a:off x="99121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object 129"/>
            <p:cNvSpPr/>
            <p:nvPr/>
          </p:nvSpPr>
          <p:spPr>
            <a:xfrm>
              <a:off x="35955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object 130"/>
            <p:cNvSpPr/>
            <p:nvPr/>
          </p:nvSpPr>
          <p:spPr>
            <a:xfrm>
              <a:off x="111501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object 131"/>
            <p:cNvSpPr/>
            <p:nvPr/>
          </p:nvSpPr>
          <p:spPr>
            <a:xfrm>
              <a:off x="149849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object 132"/>
            <p:cNvSpPr/>
            <p:nvPr/>
          </p:nvSpPr>
          <p:spPr>
            <a:xfrm>
              <a:off x="151087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object 133"/>
            <p:cNvSpPr/>
            <p:nvPr/>
          </p:nvSpPr>
          <p:spPr>
            <a:xfrm>
              <a:off x="152325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object 134"/>
            <p:cNvSpPr/>
            <p:nvPr/>
          </p:nvSpPr>
          <p:spPr>
            <a:xfrm>
              <a:off x="153563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object 135"/>
            <p:cNvSpPr/>
            <p:nvPr/>
          </p:nvSpPr>
          <p:spPr>
            <a:xfrm>
              <a:off x="15480186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object 136"/>
            <p:cNvSpPr/>
            <p:nvPr/>
          </p:nvSpPr>
          <p:spPr>
            <a:xfrm>
              <a:off x="156039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object 137"/>
            <p:cNvSpPr/>
            <p:nvPr/>
          </p:nvSpPr>
          <p:spPr>
            <a:xfrm>
              <a:off x="157277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object 138"/>
            <p:cNvSpPr/>
            <p:nvPr/>
          </p:nvSpPr>
          <p:spPr>
            <a:xfrm>
              <a:off x="15851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0" name="object 139"/>
            <p:cNvSpPr/>
            <p:nvPr/>
          </p:nvSpPr>
          <p:spPr>
            <a:xfrm>
              <a:off x="159753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object 140"/>
            <p:cNvSpPr/>
            <p:nvPr/>
          </p:nvSpPr>
          <p:spPr>
            <a:xfrm>
              <a:off x="15603985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2" name="object 141"/>
            <p:cNvSpPr/>
            <p:nvPr/>
          </p:nvSpPr>
          <p:spPr>
            <a:xfrm>
              <a:off x="15975376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3" name="object 142"/>
            <p:cNvSpPr/>
            <p:nvPr/>
          </p:nvSpPr>
          <p:spPr>
            <a:xfrm>
              <a:off x="15913468" y="21567"/>
              <a:ext cx="123798" cy="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4" name="object 143"/>
            <p:cNvSpPr/>
            <p:nvPr/>
          </p:nvSpPr>
          <p:spPr>
            <a:xfrm>
              <a:off x="16099173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5" name="object 144"/>
            <p:cNvSpPr/>
            <p:nvPr/>
          </p:nvSpPr>
          <p:spPr>
            <a:xfrm>
              <a:off x="15603983" y="893"/>
              <a:ext cx="101840" cy="12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72" y="0"/>
                  </a:moveTo>
                  <a:lnTo>
                    <a:pt x="0" y="0"/>
                  </a:lnTo>
                  <a:lnTo>
                    <a:pt x="0" y="7211"/>
                  </a:lnTo>
                  <a:lnTo>
                    <a:pt x="10245" y="7430"/>
                  </a:lnTo>
                  <a:lnTo>
                    <a:pt x="12296" y="8879"/>
                  </a:lnTo>
                  <a:lnTo>
                    <a:pt x="13039" y="11524"/>
                  </a:lnTo>
                  <a:lnTo>
                    <a:pt x="11540" y="13568"/>
                  </a:lnTo>
                  <a:lnTo>
                    <a:pt x="8772" y="14388"/>
                  </a:lnTo>
                  <a:lnTo>
                    <a:pt x="0" y="14388"/>
                  </a:lnTo>
                  <a:lnTo>
                    <a:pt x="0" y="21600"/>
                  </a:lnTo>
                  <a:lnTo>
                    <a:pt x="8772" y="21600"/>
                  </a:lnTo>
                  <a:lnTo>
                    <a:pt x="10684" y="21484"/>
                  </a:lnTo>
                  <a:lnTo>
                    <a:pt x="19401" y="16535"/>
                  </a:lnTo>
                  <a:lnTo>
                    <a:pt x="21600" y="8573"/>
                  </a:lnTo>
                  <a:lnTo>
                    <a:pt x="20654" y="6240"/>
                  </a:lnTo>
                  <a:lnTo>
                    <a:pt x="19119" y="4177"/>
                  </a:lnTo>
                  <a:lnTo>
                    <a:pt x="17081" y="2452"/>
                  </a:lnTo>
                  <a:lnTo>
                    <a:pt x="14621" y="1136"/>
                  </a:lnTo>
                  <a:lnTo>
                    <a:pt x="11824" y="295"/>
                  </a:lnTo>
                  <a:lnTo>
                    <a:pt x="877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48" name="object 145"/>
            <p:cNvGrpSpPr/>
            <p:nvPr/>
          </p:nvGrpSpPr>
          <p:grpSpPr>
            <a:xfrm>
              <a:off x="15736307" y="0"/>
              <a:ext cx="141964" cy="166327"/>
              <a:chOff x="0" y="0"/>
              <a:chExt cx="141963" cy="166326"/>
            </a:xfrm>
          </p:grpSpPr>
          <p:sp>
            <p:nvSpPr>
              <p:cNvPr id="146" name="Фигура"/>
              <p:cNvSpPr/>
              <p:nvPr/>
            </p:nvSpPr>
            <p:spPr>
              <a:xfrm>
                <a:off x="0" y="0"/>
                <a:ext cx="141964" cy="166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63" y="0"/>
                    </a:moveTo>
                    <a:lnTo>
                      <a:pt x="6872" y="1191"/>
                    </a:lnTo>
                    <a:lnTo>
                      <a:pt x="2371" y="4501"/>
                    </a:lnTo>
                    <a:lnTo>
                      <a:pt x="154" y="9126"/>
                    </a:lnTo>
                    <a:lnTo>
                      <a:pt x="0" y="10839"/>
                    </a:lnTo>
                    <a:lnTo>
                      <a:pt x="162" y="12537"/>
                    </a:lnTo>
                    <a:lnTo>
                      <a:pt x="2417" y="17150"/>
                    </a:lnTo>
                    <a:lnTo>
                      <a:pt x="6927" y="20437"/>
                    </a:lnTo>
                    <a:lnTo>
                      <a:pt x="12653" y="21600"/>
                    </a:lnTo>
                    <a:lnTo>
                      <a:pt x="12677" y="21600"/>
                    </a:lnTo>
                    <a:lnTo>
                      <a:pt x="18400" y="20428"/>
                    </a:lnTo>
                    <a:lnTo>
                      <a:pt x="21600" y="18436"/>
                    </a:lnTo>
                    <a:lnTo>
                      <a:pt x="18790" y="16154"/>
                    </a:lnTo>
                    <a:lnTo>
                      <a:pt x="11514" y="16154"/>
                    </a:lnTo>
                    <a:lnTo>
                      <a:pt x="9682" y="15609"/>
                    </a:lnTo>
                    <a:lnTo>
                      <a:pt x="8056" y="14571"/>
                    </a:lnTo>
                    <a:lnTo>
                      <a:pt x="7089" y="13415"/>
                    </a:lnTo>
                    <a:lnTo>
                      <a:pt x="6514" y="11891"/>
                    </a:lnTo>
                    <a:lnTo>
                      <a:pt x="6374" y="9858"/>
                    </a:lnTo>
                    <a:lnTo>
                      <a:pt x="7003" y="8285"/>
                    </a:lnTo>
                    <a:lnTo>
                      <a:pt x="8201" y="6906"/>
                    </a:lnTo>
                    <a:lnTo>
                      <a:pt x="9556" y="6064"/>
                    </a:lnTo>
                    <a:lnTo>
                      <a:pt x="11336" y="5560"/>
                    </a:lnTo>
                    <a:lnTo>
                      <a:pt x="13699" y="5431"/>
                    </a:lnTo>
                    <a:lnTo>
                      <a:pt x="18881" y="5431"/>
                    </a:lnTo>
                    <a:lnTo>
                      <a:pt x="21522" y="3098"/>
                    </a:lnTo>
                    <a:lnTo>
                      <a:pt x="20005" y="2008"/>
                    </a:lnTo>
                    <a:lnTo>
                      <a:pt x="18328" y="1144"/>
                    </a:lnTo>
                    <a:lnTo>
                      <a:pt x="16513" y="515"/>
                    </a:lnTo>
                    <a:lnTo>
                      <a:pt x="14584" y="130"/>
                    </a:lnTo>
                    <a:lnTo>
                      <a:pt x="125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Фигура"/>
              <p:cNvSpPr/>
              <p:nvPr/>
            </p:nvSpPr>
            <p:spPr>
              <a:xfrm>
                <a:off x="75673" y="41819"/>
                <a:ext cx="48423" cy="8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27" y="18752"/>
                    </a:moveTo>
                    <a:lnTo>
                      <a:pt x="12264" y="20395"/>
                    </a:lnTo>
                    <a:lnTo>
                      <a:pt x="7022" y="21371"/>
                    </a:lnTo>
                    <a:lnTo>
                      <a:pt x="0" y="21600"/>
                    </a:lnTo>
                    <a:lnTo>
                      <a:pt x="21333" y="21600"/>
                    </a:lnTo>
                    <a:lnTo>
                      <a:pt x="16227" y="18752"/>
                    </a:lnTo>
                    <a:close/>
                    <a:moveTo>
                      <a:pt x="21600" y="0"/>
                    </a:moveTo>
                    <a:lnTo>
                      <a:pt x="6406" y="0"/>
                    </a:lnTo>
                    <a:lnTo>
                      <a:pt x="11867" y="1055"/>
                    </a:lnTo>
                    <a:lnTo>
                      <a:pt x="16553" y="3064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37366"/>
            <a:ext cx="18093690" cy="866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7" r:id="rId3"/>
    <p:sldLayoutId id="2147483658" r:id="rId4"/>
    <p:sldLayoutId id="2147483661" r:id="rId5"/>
    <p:sldLayoutId id="2147483662" r:id="rId6"/>
    <p:sldLayoutId id="2147483663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9pPr>
    </p:bodyStyle>
    <p:otherStyle>
      <a:lvl1pPr marL="0" marR="0" indent="127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st.r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43.jpeg"/><Relationship Id="rId2" Type="http://schemas.openxmlformats.org/officeDocument/2006/relationships/image" Target="../media/image36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jpg"/><Relationship Id="rId5" Type="http://schemas.openxmlformats.org/officeDocument/2006/relationships/image" Target="../media/image38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7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51.jpg"/><Relationship Id="rId12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11" Type="http://schemas.openxmlformats.org/officeDocument/2006/relationships/image" Target="../media/image21.png"/><Relationship Id="rId5" Type="http://schemas.openxmlformats.org/officeDocument/2006/relationships/image" Target="../media/image49.jpg"/><Relationship Id="rId10" Type="http://schemas.openxmlformats.org/officeDocument/2006/relationships/image" Target="../media/image52.png"/><Relationship Id="rId4" Type="http://schemas.openxmlformats.org/officeDocument/2006/relationships/image" Target="../media/image48.jp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26" Type="http://schemas.openxmlformats.org/officeDocument/2006/relationships/image" Target="../media/image78.jpeg"/><Relationship Id="rId39" Type="http://schemas.openxmlformats.org/officeDocument/2006/relationships/image" Target="../media/image91.jpeg"/><Relationship Id="rId21" Type="http://schemas.openxmlformats.org/officeDocument/2006/relationships/image" Target="../media/image73.png"/><Relationship Id="rId34" Type="http://schemas.openxmlformats.org/officeDocument/2006/relationships/image" Target="../media/image86.jpeg"/><Relationship Id="rId42" Type="http://schemas.openxmlformats.org/officeDocument/2006/relationships/image" Target="../media/image94.jpeg"/><Relationship Id="rId47" Type="http://schemas.openxmlformats.org/officeDocument/2006/relationships/image" Target="../media/image99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jpeg"/><Relationship Id="rId37" Type="http://schemas.openxmlformats.org/officeDocument/2006/relationships/image" Target="../media/image89.jpeg"/><Relationship Id="rId40" Type="http://schemas.openxmlformats.org/officeDocument/2006/relationships/image" Target="../media/image92.jpeg"/><Relationship Id="rId45" Type="http://schemas.openxmlformats.org/officeDocument/2006/relationships/image" Target="../media/image97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28" Type="http://schemas.openxmlformats.org/officeDocument/2006/relationships/image" Target="../media/image80.jpeg"/><Relationship Id="rId36" Type="http://schemas.openxmlformats.org/officeDocument/2006/relationships/image" Target="../media/image88.jpeg"/><Relationship Id="rId10" Type="http://schemas.openxmlformats.org/officeDocument/2006/relationships/image" Target="../media/image62.jpe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4" Type="http://schemas.openxmlformats.org/officeDocument/2006/relationships/image" Target="../media/image96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Relationship Id="rId27" Type="http://schemas.openxmlformats.org/officeDocument/2006/relationships/image" Target="../media/image79.jpeg"/><Relationship Id="rId30" Type="http://schemas.openxmlformats.org/officeDocument/2006/relationships/image" Target="../media/image82.png"/><Relationship Id="rId35" Type="http://schemas.openxmlformats.org/officeDocument/2006/relationships/image" Target="../media/image87.jpeg"/><Relationship Id="rId43" Type="http://schemas.openxmlformats.org/officeDocument/2006/relationships/image" Target="../media/image95.png"/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46" Type="http://schemas.openxmlformats.org/officeDocument/2006/relationships/image" Target="../media/image98.jpeg"/><Relationship Id="rId20" Type="http://schemas.openxmlformats.org/officeDocument/2006/relationships/image" Target="../media/image72.png"/><Relationship Id="rId41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12" Type="http://schemas.openxmlformats.org/officeDocument/2006/relationships/image" Target="../media/image1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3.jpeg"/><Relationship Id="rId5" Type="http://schemas.openxmlformats.org/officeDocument/2006/relationships/image" Target="../media/image108.png"/><Relationship Id="rId10" Type="http://schemas.openxmlformats.org/officeDocument/2006/relationships/image" Target="../media/image112.jpeg"/><Relationship Id="rId4" Type="http://schemas.openxmlformats.org/officeDocument/2006/relationships/image" Target="../media/image5.png"/><Relationship Id="rId9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st.ru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26" Type="http://schemas.openxmlformats.org/officeDocument/2006/relationships/diagramData" Target="../diagrams/data5.xml"/><Relationship Id="rId39" Type="http://schemas.openxmlformats.org/officeDocument/2006/relationships/image" Target="../media/image20.png"/><Relationship Id="rId21" Type="http://schemas.openxmlformats.org/officeDocument/2006/relationships/diagramData" Target="../diagrams/data4.xml"/><Relationship Id="rId34" Type="http://schemas.openxmlformats.org/officeDocument/2006/relationships/diagramColors" Target="../diagrams/colors6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33" Type="http://schemas.openxmlformats.org/officeDocument/2006/relationships/diagramQuickStyle" Target="../diagrams/quickStyle6.xml"/><Relationship Id="rId38" Type="http://schemas.openxmlformats.org/officeDocument/2006/relationships/image" Target="../media/image19.png"/><Relationship Id="rId2" Type="http://schemas.openxmlformats.org/officeDocument/2006/relationships/image" Target="../media/image16.jpe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29" Type="http://schemas.openxmlformats.org/officeDocument/2006/relationships/diagramColors" Target="../diagrams/colors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32" Type="http://schemas.openxmlformats.org/officeDocument/2006/relationships/diagramLayout" Target="../diagrams/layout6.xml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microsoft.com/office/2007/relationships/diagramDrawing" Target="../diagrams/drawing2.xml"/><Relationship Id="rId23" Type="http://schemas.openxmlformats.org/officeDocument/2006/relationships/diagramQuickStyle" Target="../diagrams/quickStyle4.xml"/><Relationship Id="rId28" Type="http://schemas.openxmlformats.org/officeDocument/2006/relationships/diagramQuickStyle" Target="../diagrams/quickStyle5.xml"/><Relationship Id="rId36" Type="http://schemas.openxmlformats.org/officeDocument/2006/relationships/image" Target="../media/image17.png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31" Type="http://schemas.openxmlformats.org/officeDocument/2006/relationships/diagramData" Target="../diagrams/data6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Relationship Id="rId27" Type="http://schemas.openxmlformats.org/officeDocument/2006/relationships/diagramLayout" Target="../diagrams/layout5.xml"/><Relationship Id="rId30" Type="http://schemas.microsoft.com/office/2007/relationships/diagramDrawing" Target="../diagrams/drawing5.xml"/><Relationship Id="rId35" Type="http://schemas.microsoft.com/office/2007/relationships/diagramDrawing" Target="../diagrams/drawing6.xml"/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Заголовок 2"/>
          <p:cNvSpPr txBox="1">
            <a:spLocks noGrp="1"/>
          </p:cNvSpPr>
          <p:nvPr>
            <p:ph type="title"/>
          </p:nvPr>
        </p:nvSpPr>
        <p:spPr>
          <a:xfrm>
            <a:off x="11327118" y="4545514"/>
            <a:ext cx="6242425" cy="121571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4000" b="0" dirty="0"/>
              <a:t>Роль </a:t>
            </a:r>
            <a:r>
              <a:rPr lang="ru-RU" sz="4000" b="0" dirty="0" smtClean="0"/>
              <a:t>метрологического</a:t>
            </a:r>
            <a:br>
              <a:rPr lang="ru-RU" sz="4000" b="0" dirty="0" smtClean="0"/>
            </a:br>
            <a:r>
              <a:rPr lang="ru-RU" sz="4000" b="0" dirty="0" smtClean="0"/>
              <a:t>образовательного </a:t>
            </a:r>
            <a:r>
              <a:rPr lang="ru-RU" sz="4000" b="0" dirty="0"/>
              <a:t>кластера </a:t>
            </a:r>
            <a:r>
              <a:rPr lang="ru-RU" sz="4000" b="0" dirty="0" err="1"/>
              <a:t>Росстандарта</a:t>
            </a:r>
            <a:r>
              <a:rPr lang="ru-RU" sz="4000" b="0" dirty="0"/>
              <a:t> для промышленных </a:t>
            </a:r>
            <a:r>
              <a:rPr lang="ru-RU" sz="4000" b="0" dirty="0" smtClean="0"/>
              <a:t>предприятий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b="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27" name="object 32">
            <a:hlinkClick r:id="rId2"/>
          </p:cNvPr>
          <p:cNvSpPr txBox="1"/>
          <p:nvPr/>
        </p:nvSpPr>
        <p:spPr>
          <a:xfrm rot="16200000">
            <a:off x="17305587" y="4661756"/>
            <a:ext cx="140642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 algn="ctr">
              <a:lnSpc>
                <a:spcPct val="101099"/>
              </a:lnSpc>
              <a:defRPr sz="1600" spc="10">
                <a:solidFill>
                  <a:srgbClr val="FFFFFF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t>ww</a:t>
            </a:r>
            <a:r>
              <a:rPr spc="-45"/>
              <a:t>w</a:t>
            </a:r>
            <a:r>
              <a:rPr spc="5"/>
              <a:t>.vniim.ru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97" y="3696116"/>
            <a:ext cx="7565922" cy="2517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2577" y="6930044"/>
            <a:ext cx="13721062" cy="2092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Сергеевич </a:t>
            </a:r>
            <a:r>
              <a:rPr lang="ru-RU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Игнаткович</a:t>
            </a: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координатор Метрологического образовательного кластера </a:t>
            </a:r>
            <a:r>
              <a:rPr lang="ru-RU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Росстандарта</a:t>
            </a: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помощник генерального директора ФГУП «ВНИИМ им. Д. И. Менделеева». </a:t>
            </a:r>
            <a:b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+7 999 025-46-78, </a:t>
            </a:r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pr@vniim.ru</a:t>
            </a:r>
            <a:endParaRPr lang="ru-RU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8" y="961163"/>
            <a:ext cx="14377038" cy="69094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 smtClean="0">
                <a:ea typeface="Circe Light"/>
                <a:cs typeface="Circe Light"/>
              </a:rPr>
              <a:t/>
            </a:r>
            <a:br>
              <a:rPr lang="ru-RU" sz="3200" dirty="0" smtClean="0">
                <a:ea typeface="Circe Light"/>
                <a:cs typeface="Circe Light"/>
              </a:rPr>
            </a:br>
            <a:r>
              <a:rPr lang="ru-RU" sz="3200" dirty="0" smtClean="0">
                <a:ea typeface="Circe Light"/>
                <a:cs typeface="Circe Light"/>
              </a:rPr>
              <a:t>Развитие проекта в субъектах Российской Федерации</a:t>
            </a:r>
            <a:br>
              <a:rPr lang="ru-RU" sz="3200" dirty="0" smtClean="0">
                <a:ea typeface="Circe Light"/>
                <a:cs typeface="Circe Light"/>
              </a:rPr>
            </a:br>
            <a:endParaRPr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ogo VNIIM_final-13.png" descr="logo VNIIM_final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fon-05.png" descr="fon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075" y="10273816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20498052" y="10509608"/>
            <a:ext cx="96500" cy="1335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6" name="object 2"/>
          <p:cNvSpPr txBox="1"/>
          <p:nvPr/>
        </p:nvSpPr>
        <p:spPr>
          <a:xfrm>
            <a:off x="19422400" y="10507759"/>
            <a:ext cx="9138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17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17446" y="10698444"/>
            <a:ext cx="901529" cy="4618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545009" y="2032103"/>
            <a:ext cx="11580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25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Пройдя апробацию в регионах проекты становятся всероссийскими</a:t>
            </a:r>
            <a:endParaRPr lang="ru-RU" sz="2800" dirty="0">
              <a:solidFill>
                <a:srgbClr val="325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58" y="2952292"/>
            <a:ext cx="9765021" cy="7343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536" y="7475340"/>
            <a:ext cx="6424992" cy="26081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362" y="1930748"/>
            <a:ext cx="5210175" cy="41433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858" y="2676201"/>
            <a:ext cx="4428597" cy="42849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224" y="6697046"/>
            <a:ext cx="5520699" cy="155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1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4" name="fon-04.png" descr="fon-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2905" y="10183475"/>
            <a:ext cx="17418290" cy="407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420" y="1878839"/>
            <a:ext cx="4682027" cy="3675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2"/>
          <a:stretch/>
        </p:blipFill>
        <p:spPr>
          <a:xfrm>
            <a:off x="1546676" y="2369436"/>
            <a:ext cx="6911524" cy="4599059"/>
          </a:xfrm>
          <a:prstGeom prst="rect">
            <a:avLst/>
          </a:prstGeom>
        </p:spPr>
      </p:pic>
      <p:pic>
        <p:nvPicPr>
          <p:cNvPr id="27" name="logo VNIIM_final-13.png" descr="logo VNIIM_final-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fon-05.png" descr="fon-0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954" y="10174440"/>
            <a:ext cx="17466395" cy="40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-809" r="18603" b="1632"/>
          <a:stretch/>
        </p:blipFill>
        <p:spPr>
          <a:xfrm>
            <a:off x="1089749" y="6628694"/>
            <a:ext cx="4808050" cy="3531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46392" y="3000592"/>
            <a:ext cx="4475771" cy="298384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10" y="4280222"/>
            <a:ext cx="2677894" cy="2675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02849" y="689580"/>
            <a:ext cx="17633330" cy="6078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3600" dirty="0" smtClean="0">
                <a:latin typeface="Circe Light"/>
                <a:ea typeface="Circe Light"/>
                <a:cs typeface="Circe Light"/>
                <a:sym typeface="Circe Light"/>
              </a:rPr>
              <a:t/>
            </a:r>
            <a:br>
              <a:rPr lang="ru-RU" sz="3600" dirty="0" smtClean="0">
                <a:latin typeface="Circe Light"/>
                <a:ea typeface="Circe Light"/>
                <a:cs typeface="Circe Light"/>
                <a:sym typeface="Circe Light"/>
              </a:rPr>
            </a:br>
            <a:r>
              <a:rPr lang="ru-RU" sz="3600" dirty="0" smtClean="0">
                <a:latin typeface="Circe Light"/>
                <a:ea typeface="Circe Light"/>
                <a:cs typeface="Circe Light"/>
                <a:sym typeface="Circe Light"/>
              </a:rPr>
              <a:t/>
            </a:r>
            <a:br>
              <a:rPr lang="ru-RU" sz="3600" dirty="0" smtClean="0">
                <a:latin typeface="Circe Light"/>
                <a:ea typeface="Circe Light"/>
                <a:cs typeface="Circe Light"/>
                <a:sym typeface="Circe Light"/>
              </a:rPr>
            </a:br>
            <a: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Метрологический образовательный кластер </a:t>
            </a:r>
            <a:r>
              <a:rPr lang="ru-RU" sz="3600" dirty="0" err="1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Росстандарта</a:t>
            </a:r>
            <a: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в Санкт-Петербурге </a:t>
            </a: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Знакомить, а не учить</a:t>
            </a:r>
            <a:endParaRPr sz="3600" b="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711" y="6084675"/>
            <a:ext cx="5623639" cy="42089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97" y="7118713"/>
            <a:ext cx="2099932" cy="1181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8712817" y="2215951"/>
            <a:ext cx="302492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0000"/>
                </a:solidFill>
                <a:latin typeface="Circe Bold" panose="020B0602020203020203" pitchFamily="34" charset="-52"/>
              </a:rPr>
              <a:t>Более </a:t>
            </a:r>
            <a:r>
              <a:rPr lang="ru-RU" sz="2800" dirty="0">
                <a:solidFill>
                  <a:srgbClr val="FF0000"/>
                </a:solidFill>
                <a:latin typeface="Circe Bold" panose="020B0602020203020203" pitchFamily="34" charset="-52"/>
              </a:rPr>
              <a:t>1</a:t>
            </a:r>
            <a:r>
              <a:rPr lang="ru-RU" sz="2800" dirty="0" smtClean="0">
                <a:solidFill>
                  <a:srgbClr val="FF0000"/>
                </a:solidFill>
                <a:latin typeface="Circe Bold" panose="020B0602020203020203" pitchFamily="34" charset="-52"/>
              </a:rPr>
              <a:t>00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0000"/>
                </a:solidFill>
                <a:latin typeface="Circe Bold" panose="020B0602020203020203" pitchFamily="34" charset="-52"/>
              </a:rPr>
              <a:t>метрологических</a:t>
            </a:r>
            <a:br>
              <a:rPr lang="ru-RU" sz="2800" dirty="0" smtClean="0">
                <a:solidFill>
                  <a:srgbClr val="FF0000"/>
                </a:solidFill>
                <a:latin typeface="Circe Bold" panose="020B0602020203020203" pitchFamily="34" charset="-52"/>
              </a:rPr>
            </a:br>
            <a:r>
              <a:rPr lang="ru-RU" sz="2800" dirty="0" smtClean="0">
                <a:solidFill>
                  <a:srgbClr val="FF0000"/>
                </a:solidFill>
                <a:latin typeface="Circe Bold" panose="020B0602020203020203" pitchFamily="34" charset="-52"/>
              </a:rPr>
              <a:t>мероприятий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F0000"/>
                </a:solidFill>
                <a:latin typeface="Circe Bold" panose="020B0602020203020203" pitchFamily="34" charset="-52"/>
              </a:rPr>
              <a:t>для школьников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255" y="5739364"/>
            <a:ext cx="5472389" cy="41458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55" y="8488528"/>
            <a:ext cx="1624924" cy="1608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sun9-1.userapi.com/impg/jkapoPTurbdn1jJ-bueN7Wat-ZWZ67EaJUbs5w/YMdeL_BNC-c.jpg?size=400x400&amp;quality=95&amp;sign=e062822c1c63f23ee2599eb4238017d8&amp;type=albu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9092" r="16811" b="17454"/>
          <a:stretch/>
        </p:blipFill>
        <p:spPr bwMode="auto">
          <a:xfrm>
            <a:off x="7645692" y="8011994"/>
            <a:ext cx="1567489" cy="16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21" y="4129551"/>
            <a:ext cx="2860712" cy="26823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27183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7" y="1034393"/>
            <a:ext cx="17742423" cy="60786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Метрологический образовательный кластер </a:t>
            </a:r>
            <a:r>
              <a:rPr lang="ru-RU" sz="3200" dirty="0" err="1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Росстандарта</a:t>
            </a: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в Санкт-Петербурге </a:t>
            </a: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Углубление в метрологию</a:t>
            </a:r>
            <a:b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endParaRPr sz="3200" b="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4" name="fon-04.png" descr="fon-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2905" y="10183475"/>
            <a:ext cx="17418290" cy="407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764" y="4350656"/>
            <a:ext cx="8176982" cy="4155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10" y="2138428"/>
            <a:ext cx="8176982" cy="32949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953" y="4404014"/>
            <a:ext cx="4394464" cy="57223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56" y="5341653"/>
            <a:ext cx="5012917" cy="4777755"/>
          </a:xfrm>
          <a:prstGeom prst="rect">
            <a:avLst/>
          </a:prstGeom>
        </p:spPr>
      </p:pic>
      <p:pic>
        <p:nvPicPr>
          <p:cNvPr id="28" name="logo VNIIM_final-13.png" descr="logo VNIIM_final-1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fon-05.png" descr="fon-0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6954" y="10174440"/>
            <a:ext cx="17466395" cy="40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3493" y="1718759"/>
            <a:ext cx="8257885" cy="31868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57" y="7999124"/>
            <a:ext cx="2830016" cy="2164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75162" y="7999124"/>
            <a:ext cx="3760051" cy="21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2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8873" y="329994"/>
            <a:ext cx="12950018" cy="139422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0000" dirty="0">
                <a:solidFill>
                  <a:schemeClr val="bg1">
                    <a:lumMod val="85000"/>
                  </a:schemeClr>
                </a:solidFill>
                <a:latin typeface="Circe Bold" panose="020B0602020203020203" pitchFamily="34" charset="-52"/>
              </a:rPr>
              <a:t>9</a:t>
            </a:r>
            <a:r>
              <a:rPr lang="ru-RU" sz="90000" dirty="0" smtClean="0">
                <a:solidFill>
                  <a:schemeClr val="bg1">
                    <a:lumMod val="85000"/>
                  </a:schemeClr>
                </a:solidFill>
                <a:latin typeface="Circe Bold" panose="020B0602020203020203" pitchFamily="34" charset="-52"/>
              </a:rPr>
              <a:t>6</a:t>
            </a:r>
            <a:endParaRPr kumimoji="0" lang="ru-RU" sz="90000" b="0" i="0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pic>
        <p:nvPicPr>
          <p:cNvPr id="2056" name="Picture 8" descr="https://sun6-20.userapi.com/s/v1/ig2/GLuwICONtVe_GDEq4EZR12b7ZFXFv9S8D_gIrsvA_t86hpeH7FUdLYEvPaZ4TZ4ayglVXimFTmT1SgRk1ASHqCcc.jpg?size=890x890&amp;quality=96&amp;crop=4,4,890,890&amp;ava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995743" y="2414109"/>
            <a:ext cx="1054407" cy="10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748" name="Заголовок 3"/>
          <p:cNvSpPr txBox="1">
            <a:spLocks noGrp="1"/>
          </p:cNvSpPr>
          <p:nvPr>
            <p:ph type="ctrTitle"/>
          </p:nvPr>
        </p:nvSpPr>
        <p:spPr>
          <a:xfrm>
            <a:off x="1620758" y="1115484"/>
            <a:ext cx="17742422" cy="10385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Метрологический образовательный кластер </a:t>
            </a:r>
            <a:r>
              <a:rPr lang="ru-RU" sz="3600" dirty="0" err="1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Росстандарта</a:t>
            </a: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в Санкт-Петербурге</a:t>
            </a:r>
            <a:r>
              <a:rPr lang="ru-RU" dirty="0" smtClean="0">
                <a:ea typeface="Circe Light"/>
                <a:cs typeface="Circe Light"/>
              </a:rPr>
              <a:t/>
            </a:r>
            <a:br>
              <a:rPr lang="ru-RU" dirty="0" smtClean="0">
                <a:ea typeface="Circe Light"/>
                <a:cs typeface="Circe Light"/>
              </a:rPr>
            </a:b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749" name="Подзаголовок 4"/>
          <p:cNvSpPr txBox="1">
            <a:spLocks noGrp="1"/>
          </p:cNvSpPr>
          <p:nvPr>
            <p:ph type="subTitle" sz="quarter" idx="1"/>
          </p:nvPr>
        </p:nvSpPr>
        <p:spPr>
          <a:xfrm>
            <a:off x="2709128" y="4177232"/>
            <a:ext cx="6438506" cy="726109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r>
              <a:rPr lang="ru-RU" sz="2800" dirty="0" smtClean="0">
                <a:latin typeface="Circe Bold" panose="020B0602020203020203" pitchFamily="34" charset="-52"/>
              </a:rPr>
              <a:t>школ, лицеев и гимназий</a:t>
            </a:r>
            <a:endParaRPr sz="2800" dirty="0">
              <a:latin typeface="Circe Bold" panose="020B0602020203020203" pitchFamily="34" charset="-52"/>
            </a:endParaRPr>
          </a:p>
        </p:txBody>
      </p:sp>
      <p:pic>
        <p:nvPicPr>
          <p:cNvPr id="2050" name="Picture 2" descr="https://sun9-4.userapi.com/impg/JVaa9MiMX1CBfTvwDiqwJsJRjCPuSqxuhFHMow/DXv7i-XxOUQ.jpg?size=910x910&amp;quality=95&amp;sign=5b4dc3ef0322ce50bb7b4384f5f9100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8620" y="2565366"/>
            <a:ext cx="1007560" cy="10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9350" y="2443463"/>
            <a:ext cx="997194" cy="99719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76741" y="2583256"/>
            <a:ext cx="934898" cy="950113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673" y="2210940"/>
            <a:ext cx="1119888" cy="1579041"/>
          </a:xfrm>
          <a:prstGeom prst="rect">
            <a:avLst/>
          </a:prstGeom>
        </p:spPr>
      </p:pic>
      <p:pic>
        <p:nvPicPr>
          <p:cNvPr id="83" name="Picture 2" descr="https://sun1-25.userapi.com/-gqQ6_wrO9krr3cd0T7hx-1OMKvK-bJaCDDgLQ/0qtbarG5nzc.jpg?ava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0751" y="2572109"/>
            <a:ext cx="1019132" cy="10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46" y="2634567"/>
            <a:ext cx="1161418" cy="811904"/>
          </a:xfrm>
          <a:prstGeom prst="rect">
            <a:avLst/>
          </a:prstGeom>
        </p:spPr>
      </p:pic>
      <p:pic>
        <p:nvPicPr>
          <p:cNvPr id="85" name="Picture 6" descr="https://yt3.googleusercontent.com/ytc/AMLnZu8AnQEt3nNDxAOuLt_1PI--SDrOevpl-scduy5TmA=s900-c-k-c0x00ffffff-no-rj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r="7494" b="1939"/>
          <a:stretch/>
        </p:blipFill>
        <p:spPr bwMode="auto">
          <a:xfrm flipH="1">
            <a:off x="12184515" y="2483844"/>
            <a:ext cx="946170" cy="11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ofinavigator.ru/upload/organisation/243/logo/org_157123010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75659" y="2564465"/>
            <a:ext cx="947522" cy="9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https://xn--j1aaaehfdojs1d.xn--p1ai/public/ucf/methodical/avatar/b7fc8aa928699a8c6305829ec4411e8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60893" y="2573692"/>
            <a:ext cx="985658" cy="9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03" y="5696943"/>
            <a:ext cx="947176" cy="947176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618" y="5661045"/>
            <a:ext cx="970486" cy="1067871"/>
          </a:xfrm>
          <a:prstGeom prst="rect">
            <a:avLst/>
          </a:prstGeom>
        </p:spPr>
      </p:pic>
      <p:pic>
        <p:nvPicPr>
          <p:cNvPr id="2060" name="Picture 12" descr="https://sun9-36.userapi.com/impg/1QPenw4cstZu1rmUfuDRPARL4i4ZdTLYLRd0nQ/epSETQkUnpA.jpg?size=2000x2000&amp;quality=95&amp;sign=71a434b9ced5ad02dfb01ec73228f6e7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67" y="5825430"/>
            <a:ext cx="871301" cy="8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un9-63.userapi.com/impf/daaYjvHb4bk0vskKMrPajl2ld--ynQwEtMc2Gg/OTXZxA9aUdM.jpg?size=476x500&amp;quality=96&amp;sign=7361bce64574d64a9c2f0f6a5a56332e&amp;type=albu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7671" r="7949" b="13414"/>
          <a:stretch/>
        </p:blipFill>
        <p:spPr bwMode="auto">
          <a:xfrm>
            <a:off x="5884888" y="5838860"/>
            <a:ext cx="915341" cy="9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72.userapi.com/impg/0lFtyoYEoHoF40Q8kGS9B0y_oGqgRDJXMXKhew/T8d49i0Zkjw.jpg?size=2560x2560&amp;quality=95&amp;sign=eb71a2a3c1fe902c000aa02049a731bf&amp;type=albu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75" y="5825970"/>
            <a:ext cx="871301" cy="8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5" descr="https://isguru.ru/wp-content/uploads/2020/04/polytech_logo.svg-Google-Chrome.jpg"/>
          <p:cNvPicPr>
            <a:picLocks noChangeAspect="1" noChangeArrowheads="1"/>
          </p:cNvPicPr>
          <p:nvPr/>
        </p:nvPicPr>
        <p:blipFill rotWithShape="1">
          <a:blip r:embed="rId17" cstate="print"/>
          <a:srcRect t="6706" b="11192"/>
          <a:stretch/>
        </p:blipFill>
        <p:spPr bwMode="auto">
          <a:xfrm>
            <a:off x="4131227" y="7287065"/>
            <a:ext cx="2467865" cy="1139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1" name="Picture 7" descr="https://media.guap.ru/1635/_title.jpg"/>
          <p:cNvPicPr>
            <a:picLocks noChangeAspect="1" noChangeArrowheads="1"/>
          </p:cNvPicPr>
          <p:nvPr/>
        </p:nvPicPr>
        <p:blipFill rotWithShape="1">
          <a:blip r:embed="rId18" cstate="print"/>
          <a:srcRect t="5002" b="8858"/>
          <a:stretch/>
        </p:blipFill>
        <p:spPr bwMode="auto">
          <a:xfrm>
            <a:off x="6655612" y="7301132"/>
            <a:ext cx="2613000" cy="1125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545" y="7301132"/>
            <a:ext cx="607874" cy="962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27" y="7302830"/>
            <a:ext cx="803076" cy="1029210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611" y="7232436"/>
            <a:ext cx="1064053" cy="1064053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905" y="7087637"/>
            <a:ext cx="820398" cy="1232335"/>
          </a:xfrm>
          <a:prstGeom prst="rect">
            <a:avLst/>
          </a:prstGeom>
        </p:spPr>
      </p:pic>
      <p:pic>
        <p:nvPicPr>
          <p:cNvPr id="106" name="Picture 8" descr="https://images.vfl.ru/ii/1586593847/f41ea79b/30177965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784" y="7077885"/>
            <a:ext cx="954819" cy="120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1541" y="3464534"/>
            <a:ext cx="1804172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 smtClean="0">
                <a:latin typeface="Circe Bold" panose="020B0602020203020203" pitchFamily="34" charset="-52"/>
              </a:rPr>
              <a:t>56 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589353" y="5853892"/>
            <a:ext cx="645551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>
                <a:latin typeface="Circe Bold" panose="020B0602020203020203" pitchFamily="34" charset="-52"/>
              </a:rPr>
              <a:t>4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sp>
        <p:nvSpPr>
          <p:cNvPr id="110" name="Подзаголовок 4"/>
          <p:cNvSpPr txBox="1">
            <a:spLocks/>
          </p:cNvSpPr>
          <p:nvPr/>
        </p:nvSpPr>
        <p:spPr>
          <a:xfrm>
            <a:off x="2456015" y="6651748"/>
            <a:ext cx="3650763" cy="72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 smtClean="0">
                <a:latin typeface="Circe Bold" panose="020B0602020203020203" pitchFamily="34" charset="-52"/>
              </a:rPr>
              <a:t>колледжа</a:t>
            </a:r>
            <a:endParaRPr lang="ru-RU" sz="2800" dirty="0">
              <a:latin typeface="Circe Bold" panose="020B0602020203020203" pitchFamily="34" charset="-52"/>
            </a:endParaRPr>
          </a:p>
        </p:txBody>
      </p:sp>
      <p:sp>
        <p:nvSpPr>
          <p:cNvPr id="111" name="Подзаголовок 4"/>
          <p:cNvSpPr txBox="1">
            <a:spLocks/>
          </p:cNvSpPr>
          <p:nvPr/>
        </p:nvSpPr>
        <p:spPr>
          <a:xfrm>
            <a:off x="2390652" y="8234952"/>
            <a:ext cx="3650763" cy="72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 smtClean="0">
                <a:latin typeface="Circe Bold" panose="020B0602020203020203" pitchFamily="34" charset="-52"/>
              </a:rPr>
              <a:t>университетов</a:t>
            </a:r>
            <a:endParaRPr lang="ru-RU" sz="2800" dirty="0">
              <a:latin typeface="Circe Bold" panose="020B0602020203020203" pitchFamily="34" charset="-52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597" y="7103252"/>
            <a:ext cx="1132894" cy="1121163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1607663" y="7474222"/>
            <a:ext cx="635045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>
                <a:latin typeface="Circe Bold" panose="020B0602020203020203" pitchFamily="34" charset="-52"/>
              </a:rPr>
              <a:t>9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61" y="8513327"/>
            <a:ext cx="1502020" cy="1540632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57" y="8745933"/>
            <a:ext cx="2062127" cy="1003710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37" y="8745932"/>
            <a:ext cx="1156655" cy="115665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90" y="8695388"/>
            <a:ext cx="2368038" cy="724310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05" y="9495124"/>
            <a:ext cx="2912325" cy="922236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082" y="9530212"/>
            <a:ext cx="1685102" cy="735749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383" y="9529260"/>
            <a:ext cx="1911814" cy="825343"/>
          </a:xfrm>
          <a:prstGeom prst="rect">
            <a:avLst/>
          </a:prstGeom>
        </p:spPr>
      </p:pic>
      <p:pic>
        <p:nvPicPr>
          <p:cNvPr id="121" name="Picture 6" descr="https://avatars.mds.yandex.net/i?id=e3c85852b2475a52bc1f647d514d0ed03359e06d-8449287-images-thumbs&amp;n=1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720" y="8685230"/>
            <a:ext cx="2973724" cy="81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551" y="8479167"/>
            <a:ext cx="1416084" cy="1051045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1332614" y="9017779"/>
            <a:ext cx="125931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 smtClean="0">
                <a:latin typeface="Circe Bold" panose="020B0602020203020203" pitchFamily="34" charset="-52"/>
              </a:rPr>
              <a:t>16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sp>
        <p:nvSpPr>
          <p:cNvPr id="124" name="Подзаголовок 4"/>
          <p:cNvSpPr txBox="1">
            <a:spLocks/>
          </p:cNvSpPr>
          <p:nvPr/>
        </p:nvSpPr>
        <p:spPr>
          <a:xfrm>
            <a:off x="2701623" y="9909016"/>
            <a:ext cx="7232135" cy="88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>
                <a:latin typeface="Circe Bold" panose="020B0602020203020203" pitchFamily="34" charset="-52"/>
              </a:rPr>
              <a:t>п</a:t>
            </a:r>
            <a:r>
              <a:rPr lang="ru-RU" sz="2800" dirty="0" smtClean="0">
                <a:latin typeface="Circe Bold" panose="020B0602020203020203" pitchFamily="34" charset="-52"/>
              </a:rPr>
              <a:t>редприятий, компаний и организаций</a:t>
            </a:r>
            <a:endParaRPr lang="ru-RU" sz="2800" dirty="0">
              <a:latin typeface="Circe Bold" panose="020B0602020203020203" pitchFamily="34" charset="-52"/>
            </a:endParaRPr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734" y="5681262"/>
            <a:ext cx="957395" cy="957840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295" y="5653413"/>
            <a:ext cx="1115086" cy="1030970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7330" r="3381" b="4325"/>
          <a:stretch/>
        </p:blipFill>
        <p:spPr>
          <a:xfrm>
            <a:off x="13191301" y="2443463"/>
            <a:ext cx="1169034" cy="1084936"/>
          </a:xfrm>
          <a:prstGeom prst="ellipse">
            <a:avLst/>
          </a:prstGeom>
        </p:spPr>
      </p:pic>
      <p:sp>
        <p:nvSpPr>
          <p:cNvPr id="127" name="Подзаголовок 4"/>
          <p:cNvSpPr txBox="1">
            <a:spLocks/>
          </p:cNvSpPr>
          <p:nvPr/>
        </p:nvSpPr>
        <p:spPr>
          <a:xfrm>
            <a:off x="16411639" y="5743456"/>
            <a:ext cx="3480532" cy="100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fontScale="85000" lnSpcReduction="10000"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 smtClean="0">
                <a:latin typeface="Circe Bold" panose="020B0602020203020203" pitchFamily="34" charset="-52"/>
              </a:rPr>
              <a:t>Пансион </a:t>
            </a:r>
          </a:p>
          <a:p>
            <a:pPr hangingPunct="1"/>
            <a:r>
              <a:rPr lang="ru-RU" sz="2800" dirty="0" smtClean="0">
                <a:latin typeface="Circe Bold" panose="020B0602020203020203" pitchFamily="34" charset="-52"/>
              </a:rPr>
              <a:t>воспитанниц </a:t>
            </a:r>
            <a:br>
              <a:rPr lang="ru-RU" sz="2800" dirty="0" smtClean="0">
                <a:latin typeface="Circe Bold" panose="020B0602020203020203" pitchFamily="34" charset="-52"/>
              </a:rPr>
            </a:br>
            <a:r>
              <a:rPr lang="ru-RU" sz="2800" dirty="0" smtClean="0">
                <a:latin typeface="Circe Bold" panose="020B0602020203020203" pitchFamily="34" charset="-52"/>
              </a:rPr>
              <a:t>Министерства обороны</a:t>
            </a:r>
            <a:endParaRPr lang="ru-RU" sz="2800" dirty="0">
              <a:latin typeface="Circe Bold" panose="020B0602020203020203" pitchFamily="34" charset="-52"/>
            </a:endParaRPr>
          </a:p>
        </p:txBody>
      </p:sp>
      <p:sp>
        <p:nvSpPr>
          <p:cNvPr id="128" name="Подзаголовок 4"/>
          <p:cNvSpPr txBox="1">
            <a:spLocks/>
          </p:cNvSpPr>
          <p:nvPr/>
        </p:nvSpPr>
        <p:spPr>
          <a:xfrm>
            <a:off x="8974214" y="6516384"/>
            <a:ext cx="3650763" cy="72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 smtClean="0">
                <a:latin typeface="Circe Bold" panose="020B0602020203020203" pitchFamily="34" charset="-52"/>
              </a:rPr>
              <a:t>Клубы и кружки</a:t>
            </a:r>
            <a:endParaRPr lang="ru-RU" sz="2800" dirty="0">
              <a:latin typeface="Circe Bold" panose="020B0602020203020203" pitchFamily="34" charset="-5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801794" y="2825614"/>
            <a:ext cx="121677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 smtClean="0">
                <a:latin typeface="Circe Bold" panose="020B0602020203020203" pitchFamily="34" charset="-52"/>
              </a:rPr>
              <a:t>13 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sp>
        <p:nvSpPr>
          <p:cNvPr id="56" name="Подзаголовок 4"/>
          <p:cNvSpPr txBox="1">
            <a:spLocks/>
          </p:cNvSpPr>
          <p:nvPr/>
        </p:nvSpPr>
        <p:spPr>
          <a:xfrm>
            <a:off x="4101368" y="3620620"/>
            <a:ext cx="7396834" cy="72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fontScale="92500"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 smtClean="0">
                <a:latin typeface="Circe Bold" panose="020B0602020203020203" pitchFamily="34" charset="-52"/>
              </a:rPr>
              <a:t>районных метрологических опорных площадок </a:t>
            </a:r>
            <a:endParaRPr lang="ru-RU" sz="2800" dirty="0">
              <a:latin typeface="Circe Bold" panose="020B0602020203020203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9" b="21934"/>
          <a:stretch/>
        </p:blipFill>
        <p:spPr>
          <a:xfrm>
            <a:off x="7942482" y="4173562"/>
            <a:ext cx="1277137" cy="920223"/>
          </a:xfrm>
          <a:prstGeom prst="rect">
            <a:avLst/>
          </a:prstGeom>
        </p:spPr>
      </p:pic>
      <p:pic>
        <p:nvPicPr>
          <p:cNvPr id="1026" name="Picture 2" descr="https://imc-pr.spb.ru/wp-content/uploads/2020/07/%D0%B8%D0%BC%D1%8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877" y="4236872"/>
            <a:ext cx="1865476" cy="5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70.userapi.com/impf/c626918/v626918877/24449/5Dmepbk3jg4.jpg?size=1288x1280&amp;quality=96&amp;sign=08344beabf05de1cb066f7d14fa55acd&amp;c_uniq_tag=lcWZQx4YodszOay25EDb4DSd7gWbZwuRfTT81H0orEU&amp;type=album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48" y="4220570"/>
            <a:ext cx="891445" cy="88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6.userapi.com/sun6-20/s/v1/ig2/1qn6eS66Y3W4ofI1gujfPRWZDJWetduthrM_waiCdMHTLF5cg8V70oC6KYza4iAofUIZ1Wey8XrSUfN0OcYrfPPC.jpg?size=400x402&amp;quality=95&amp;crop=60,60,2034,2046&amp;ava=1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42" y="4146672"/>
            <a:ext cx="922669" cy="92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demo.robofinist.ru/files/41061/filename/LogoIMC%282%29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461" y="4243754"/>
            <a:ext cx="1337357" cy="95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549938" y="5611298"/>
            <a:ext cx="2649826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 smtClean="0">
                <a:latin typeface="Circe Bold" panose="020B0602020203020203" pitchFamily="34" charset="-52"/>
              </a:rPr>
              <a:t>17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sp>
        <p:nvSpPr>
          <p:cNvPr id="67" name="Подзаголовок 4"/>
          <p:cNvSpPr txBox="1">
            <a:spLocks/>
          </p:cNvSpPr>
          <p:nvPr/>
        </p:nvSpPr>
        <p:spPr>
          <a:xfrm>
            <a:off x="8766930" y="6024666"/>
            <a:ext cx="7859588" cy="88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>
                <a:latin typeface="Circe Bold" panose="020B0602020203020203" pitchFamily="34" charset="-52"/>
              </a:rPr>
              <a:t>д</a:t>
            </a:r>
            <a:r>
              <a:rPr lang="ru-RU" sz="2800" dirty="0" smtClean="0">
                <a:latin typeface="Circe Bold" panose="020B0602020203020203" pitchFamily="34" charset="-52"/>
              </a:rPr>
              <a:t>етских садов</a:t>
            </a:r>
            <a:endParaRPr lang="ru-RU" sz="2800" dirty="0">
              <a:latin typeface="Circe Bold" panose="020B0602020203020203" pitchFamily="34" charset="-52"/>
            </a:endParaRPr>
          </a:p>
        </p:txBody>
      </p:sp>
      <p:pic>
        <p:nvPicPr>
          <p:cNvPr id="1038" name="Picture 14" descr="https://static.tildacdn.com/tild6662-6465-4731-b166-613738313834/_3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448" y="8661429"/>
            <a:ext cx="2656565" cy="77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5999620" y="4610185"/>
            <a:ext cx="638985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>
                <a:latin typeface="Circe Bold" panose="020B0602020203020203" pitchFamily="34" charset="-52"/>
              </a:rPr>
              <a:t>6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Bold" panose="020B0602020203020203" pitchFamily="34" charset="-52"/>
              <a:sym typeface="Calibri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3"/>
          <a:srcRect l="1404" t="7679" r="86084" b="5872"/>
          <a:stretch/>
        </p:blipFill>
        <p:spPr>
          <a:xfrm>
            <a:off x="16066265" y="7080392"/>
            <a:ext cx="1050856" cy="1137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3423" y="5182121"/>
            <a:ext cx="368344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2800" dirty="0">
                <a:latin typeface="Circe Bold" panose="020B0602020203020203" pitchFamily="34" charset="-52"/>
              </a:rPr>
              <a:t>р</a:t>
            </a:r>
            <a:r>
              <a:rPr lang="ru-RU" sz="2800" dirty="0" smtClean="0">
                <a:latin typeface="Circe Bold" panose="020B0602020203020203" pitchFamily="34" charset="-52"/>
              </a:rPr>
              <a:t>айонных кластеров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6" name="Picture 2" descr="ИМЦ Невского района Санкт-Петербурга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857" y="4248706"/>
            <a:ext cx="2572877" cy="9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85" y="2518633"/>
            <a:ext cx="823656" cy="9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14486" r="9988" b="10792"/>
          <a:stretch/>
        </p:blipFill>
        <p:spPr bwMode="auto">
          <a:xfrm>
            <a:off x="10284069" y="8679677"/>
            <a:ext cx="1741065" cy="100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0.userapi.com/impg/2XDch6rxybozw7NH2htTl0QH97m439MQ83GRtQ/M-71Of8wFMc.jpg?size=720x740&amp;quality=95&amp;sign=4b1f5b3ac9cde770c3950762a872131d&amp;type=album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91" y="2413478"/>
            <a:ext cx="1067008" cy="10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74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48056" y="7941103"/>
            <a:ext cx="18371128" cy="1716433"/>
          </a:xfrm>
          <a:prstGeom prst="rect">
            <a:avLst/>
          </a:prstGeom>
          <a:solidFill>
            <a:srgbClr val="004E6B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47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748" name="Заголовок 3"/>
          <p:cNvSpPr txBox="1">
            <a:spLocks noGrp="1"/>
          </p:cNvSpPr>
          <p:nvPr>
            <p:ph type="ctrTitle"/>
          </p:nvPr>
        </p:nvSpPr>
        <p:spPr>
          <a:xfrm>
            <a:off x="1557257" y="1014226"/>
            <a:ext cx="17742422" cy="10385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Польза от членства в Кластере</a:t>
            </a:r>
            <a: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          </a:t>
            </a:r>
            <a:r>
              <a:rPr lang="ru-RU" dirty="0" smtClean="0">
                <a:ea typeface="Circe Light"/>
                <a:cs typeface="Circe Light"/>
              </a:rPr>
              <a:t/>
            </a:r>
            <a:br>
              <a:rPr lang="ru-RU" dirty="0" smtClean="0">
                <a:ea typeface="Circe Light"/>
                <a:cs typeface="Circe Light"/>
              </a:rPr>
            </a:b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59558" y="8148067"/>
            <a:ext cx="1804172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 </a:t>
            </a:r>
            <a:endParaRPr kumimoji="0" lang="ru-RU" sz="9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0" name="Подзаголовок 4"/>
          <p:cNvSpPr txBox="1">
            <a:spLocks/>
          </p:cNvSpPr>
          <p:nvPr/>
        </p:nvSpPr>
        <p:spPr>
          <a:xfrm>
            <a:off x="3244265" y="9096078"/>
            <a:ext cx="6438506" cy="72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</a:rPr>
              <a:t>м</a:t>
            </a:r>
            <a:r>
              <a:rPr lang="ru-RU" sz="2800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етрологических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51597" y="8221741"/>
            <a:ext cx="147396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884065" y="8242257"/>
            <a:ext cx="3333152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+  </a:t>
            </a:r>
            <a:endParaRPr kumimoji="0" lang="ru-RU" sz="9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3" name="Подзаголовок 4"/>
          <p:cNvSpPr txBox="1">
            <a:spLocks/>
          </p:cNvSpPr>
          <p:nvPr/>
        </p:nvSpPr>
        <p:spPr>
          <a:xfrm>
            <a:off x="9312926" y="9110503"/>
            <a:ext cx="3821178" cy="72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одиннадцатых классов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одзаголовок 4"/>
          <p:cNvSpPr txBox="1">
            <a:spLocks/>
          </p:cNvSpPr>
          <p:nvPr/>
        </p:nvSpPr>
        <p:spPr>
          <a:xfrm>
            <a:off x="16967895" y="9121291"/>
            <a:ext cx="2516290" cy="72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hangingPunct="1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Текст 8"/>
          <p:cNvSpPr>
            <a:spLocks noGrp="1"/>
          </p:cNvSpPr>
          <p:nvPr>
            <p:ph type="body" idx="4294967295"/>
          </p:nvPr>
        </p:nvSpPr>
        <p:spPr>
          <a:xfrm>
            <a:off x="13134103" y="3549970"/>
            <a:ext cx="6443518" cy="13820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Прямой доступ к руководителям кафедр и студентам ВУЗов и колледжей;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подобрать талантливых детей и сопровождать их вплоть до трудоустройства;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-эффект. Социальная значимость, узнаваемость бренда.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Упоминание в СМИ и на ресурсах Кластера;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GR-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эффект. Участие в национальном проекте;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HR-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бренда предприятия.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sz="2400" i="1" dirty="0">
              <a:solidFill>
                <a:schemeClr val="tx1"/>
              </a:solidFill>
              <a:latin typeface="Circe" panose="020B0502020203020203" pitchFamily="34" charset="-52"/>
            </a:endParaRPr>
          </a:p>
        </p:txBody>
      </p:sp>
      <p:sp>
        <p:nvSpPr>
          <p:cNvPr id="51" name="Текст 8"/>
          <p:cNvSpPr>
            <a:spLocks noGrp="1"/>
          </p:cNvSpPr>
          <p:nvPr>
            <p:ph type="body" idx="4294967295"/>
          </p:nvPr>
        </p:nvSpPr>
        <p:spPr>
          <a:xfrm>
            <a:off x="7335527" y="3591444"/>
            <a:ext cx="4962002" cy="13820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Устойчивое обеспечение набора;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среднего балла ЕГЭ и качества абитуриентов;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Повешение контрольных цифр приема (КЦП) и открытие новых мест и специальностей;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практик и трудоустройства студентов;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-эффект. Упоминание в СМИ и на ресурсах Кластера.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sz="2400" i="1" dirty="0">
              <a:solidFill>
                <a:schemeClr val="tx1"/>
              </a:solidFill>
              <a:latin typeface="Circe" panose="020B0502020203020203" pitchFamily="34" charset="-52"/>
            </a:endParaRPr>
          </a:p>
        </p:txBody>
      </p:sp>
      <p:sp>
        <p:nvSpPr>
          <p:cNvPr id="52" name="Текст 8"/>
          <p:cNvSpPr>
            <a:spLocks noGrp="1"/>
          </p:cNvSpPr>
          <p:nvPr>
            <p:ph type="body" idx="4294967295"/>
          </p:nvPr>
        </p:nvSpPr>
        <p:spPr>
          <a:xfrm>
            <a:off x="1302327" y="3519957"/>
            <a:ext cx="5778270" cy="13820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задач профориентации учеников;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имиджа школы в лице родителей;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Наполнение внеурочной деятельности новыми интересными практиками;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 профессионального роста педагогов;</a:t>
            </a:r>
          </a:p>
          <a:p>
            <a:pPr marL="342900" indent="-342900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участие в федеральных проектах.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sz="2400" i="1" dirty="0">
              <a:solidFill>
                <a:schemeClr val="tx1"/>
              </a:solidFill>
              <a:latin typeface="Circe" panose="020B0502020203020203" pitchFamily="34" charset="-52"/>
            </a:endParaRPr>
          </a:p>
        </p:txBody>
      </p:sp>
      <p:sp>
        <p:nvSpPr>
          <p:cNvPr id="53" name="Заголовок 3"/>
          <p:cNvSpPr txBox="1">
            <a:spLocks/>
          </p:cNvSpPr>
          <p:nvPr/>
        </p:nvSpPr>
        <p:spPr>
          <a:xfrm>
            <a:off x="1557257" y="2724025"/>
            <a:ext cx="5375787" cy="103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52500" lnSpcReduction="2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53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Школам, гимназиям, лицеям </a:t>
            </a: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          </a:t>
            </a:r>
            <a:r>
              <a:rPr lang="ru-RU" sz="3275" dirty="0" smtClean="0">
                <a:ea typeface="Circe Light"/>
                <a:cs typeface="Circe Light"/>
              </a:rPr>
              <a:t/>
            </a:r>
            <a:br>
              <a:rPr lang="ru-RU" sz="3275" dirty="0" smtClean="0">
                <a:ea typeface="Circe Light"/>
                <a:cs typeface="Circe Light"/>
              </a:rPr>
            </a:br>
            <a:endParaRPr lang="ru-RU" sz="3275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54" name="Заголовок 3"/>
          <p:cNvSpPr txBox="1">
            <a:spLocks/>
          </p:cNvSpPr>
          <p:nvPr/>
        </p:nvSpPr>
        <p:spPr>
          <a:xfrm>
            <a:off x="8014837" y="2734625"/>
            <a:ext cx="5375787" cy="103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52500" lnSpcReduction="2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53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Колледжам и ВУЗам</a:t>
            </a: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          </a:t>
            </a:r>
            <a:r>
              <a:rPr lang="ru-RU" sz="3275" dirty="0" smtClean="0">
                <a:ea typeface="Circe Light"/>
                <a:cs typeface="Circe Light"/>
              </a:rPr>
              <a:t/>
            </a:r>
            <a:br>
              <a:rPr lang="ru-RU" sz="3275" dirty="0" smtClean="0">
                <a:ea typeface="Circe Light"/>
                <a:cs typeface="Circe Light"/>
              </a:rPr>
            </a:br>
            <a:endParaRPr lang="ru-RU" sz="3275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57" name="Заголовок 3"/>
          <p:cNvSpPr txBox="1">
            <a:spLocks/>
          </p:cNvSpPr>
          <p:nvPr/>
        </p:nvSpPr>
        <p:spPr>
          <a:xfrm>
            <a:off x="13987393" y="2653525"/>
            <a:ext cx="5375787" cy="1038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52500" lnSpcReduction="2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53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Предприятиям и фирмам</a:t>
            </a: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          </a:t>
            </a:r>
            <a:r>
              <a:rPr lang="ru-RU" sz="3275" dirty="0" smtClean="0">
                <a:ea typeface="Circe Light"/>
                <a:cs typeface="Circe Light"/>
              </a:rPr>
              <a:t/>
            </a:r>
            <a:br>
              <a:rPr lang="ru-RU" sz="3275" dirty="0" smtClean="0">
                <a:ea typeface="Circe Light"/>
                <a:cs typeface="Circe Light"/>
              </a:rPr>
            </a:br>
            <a:endParaRPr lang="ru-RU" sz="3275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1861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748" name="Заголовок 3"/>
          <p:cNvSpPr txBox="1">
            <a:spLocks noGrp="1"/>
          </p:cNvSpPr>
          <p:nvPr>
            <p:ph type="ctrTitle"/>
          </p:nvPr>
        </p:nvSpPr>
        <p:spPr>
          <a:xfrm>
            <a:off x="1557257" y="1014226"/>
            <a:ext cx="17742422" cy="10385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Метрологические </a:t>
            </a: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классы </a:t>
            </a:r>
            <a: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          </a:t>
            </a:r>
            <a:r>
              <a:rPr lang="ru-RU" dirty="0" smtClean="0">
                <a:ea typeface="Circe Light"/>
                <a:cs typeface="Circe Light"/>
              </a:rPr>
              <a:t/>
            </a:r>
            <a:br>
              <a:rPr lang="ru-RU" dirty="0" smtClean="0">
                <a:ea typeface="Circe Light"/>
                <a:cs typeface="Circe Light"/>
              </a:rPr>
            </a:b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83" y="2052777"/>
            <a:ext cx="10156667" cy="761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559" y="7084956"/>
            <a:ext cx="8585923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Какая цель знакомства детей и их родителей с метрологией?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3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876081" y="941281"/>
            <a:ext cx="15572733" cy="60786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Метрологические </a:t>
            </a: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классы</a:t>
            </a:r>
            <a:endParaRPr sz="32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utoShape 2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fon-05.png" descr="fon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533" y="10181295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Прямоугольник 10"/>
          <p:cNvSpPr/>
          <p:nvPr/>
        </p:nvSpPr>
        <p:spPr>
          <a:xfrm>
            <a:off x="12870559" y="2247761"/>
            <a:ext cx="6860799" cy="2996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0% родителей школьников и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90% выпускников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 знают, что такое метрология.</a:t>
            </a:r>
          </a:p>
          <a:p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2019 г. было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90% и 95%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07" y="2663942"/>
            <a:ext cx="4682188" cy="46821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85" y="2669354"/>
            <a:ext cx="4741109" cy="4741109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639946" y="2941633"/>
            <a:ext cx="5263281" cy="4657833"/>
          </a:xfrm>
          <a:prstGeom prst="line">
            <a:avLst/>
          </a:prstGeom>
          <a:ln/>
          <a:effectLst>
            <a:outerShdw blurRad="381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409147" y="3021417"/>
            <a:ext cx="5263281" cy="4657833"/>
          </a:xfrm>
          <a:prstGeom prst="line">
            <a:avLst/>
          </a:prstGeom>
          <a:ln/>
          <a:effectLst>
            <a:outerShdw blurRad="381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95308" y="3026739"/>
            <a:ext cx="943476" cy="4647888"/>
          </a:xfrm>
          <a:prstGeom prst="line">
            <a:avLst/>
          </a:prstGeom>
          <a:ln/>
          <a:effectLst>
            <a:outerShdw blurRad="381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57001" y="2968085"/>
            <a:ext cx="943476" cy="4647888"/>
          </a:xfrm>
          <a:prstGeom prst="line">
            <a:avLst/>
          </a:prstGeom>
          <a:ln/>
          <a:effectLst>
            <a:outerShdw blurRad="381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559" y="5113029"/>
            <a:ext cx="6013509" cy="338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Заголовок 3"/>
          <p:cNvSpPr txBox="1">
            <a:spLocks/>
          </p:cNvSpPr>
          <p:nvPr/>
        </p:nvSpPr>
        <p:spPr>
          <a:xfrm>
            <a:off x="1502416" y="8175642"/>
            <a:ext cx="824531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Цель </a:t>
            </a:r>
            <a:endParaRPr lang="ru-RU" sz="32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357001" y="8938793"/>
            <a:ext cx="17242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 началу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11 класса добавить в список известных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профессий: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блогер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программист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(все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), дизайнер  еще и профессию метролог +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90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748" name="Заголовок 3"/>
          <p:cNvSpPr txBox="1">
            <a:spLocks noGrp="1"/>
          </p:cNvSpPr>
          <p:nvPr>
            <p:ph type="ctrTitle"/>
          </p:nvPr>
        </p:nvSpPr>
        <p:spPr>
          <a:xfrm>
            <a:off x="1557257" y="1014226"/>
            <a:ext cx="17742422" cy="10385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Почему метрологические классы</a:t>
            </a:r>
            <a: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?</a:t>
            </a:r>
            <a: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          </a:t>
            </a:r>
            <a:r>
              <a:rPr lang="ru-RU" dirty="0" smtClean="0">
                <a:ea typeface="Circe Light"/>
                <a:cs typeface="Circe Light"/>
              </a:rPr>
              <a:t/>
            </a:r>
            <a:br>
              <a:rPr lang="ru-RU" dirty="0" smtClean="0">
                <a:ea typeface="Circe Light"/>
                <a:cs typeface="Circe Light"/>
              </a:rPr>
            </a:b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54" y="6000036"/>
            <a:ext cx="9001125" cy="3476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47" y="3433528"/>
            <a:ext cx="7895956" cy="6605821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557257" y="2599607"/>
            <a:ext cx="824531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Метод 7 касаний </a:t>
            </a:r>
            <a:endParaRPr lang="ru-RU" sz="32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02571" y="2888979"/>
            <a:ext cx="85870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Формы: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Метрологические,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инженерно-метрологические классы (М);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клубы;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школы.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кружки.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mg.hhcdn.ru/employer-logo/575457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180" y="3392058"/>
            <a:ext cx="2286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36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8" y="623535"/>
            <a:ext cx="14972782" cy="148842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Организация – координатор Метрологического образовательного кластера </a:t>
            </a:r>
            <a:r>
              <a:rPr lang="ru-RU" sz="3200" dirty="0" err="1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Росстандарта</a:t>
            </a: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– ФГУП «ВНИИМ им. Д.И. Менделеева»</a:t>
            </a: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  <a:sym typeface="Circe Light"/>
              </a:rPr>
              <a:t/>
            </a:r>
            <a:b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  <a:sym typeface="Circe Light"/>
              </a:rPr>
            </a:br>
            <a:endParaRPr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ogo VNIIM_final-13.png" descr="logo VNIIM_final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fon-05.png" descr="fon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075" y="10144067"/>
            <a:ext cx="17466395" cy="40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489" y="2445245"/>
            <a:ext cx="9268691" cy="52136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81929" y="7836684"/>
            <a:ext cx="184409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Всероссийский научно-исследовательский институт метрологии им. Д.И. Менделеева </a:t>
            </a:r>
            <a:r>
              <a:rPr lang="ru-RU" sz="2800" b="1" dirty="0" smtClean="0">
                <a:solidFill>
                  <a:schemeClr val="tx1"/>
                </a:solidFill>
              </a:rPr>
              <a:t>– организация-координатор Метрологического образовательного кластера </a:t>
            </a:r>
            <a:r>
              <a:rPr lang="ru-RU" sz="2800" b="1" dirty="0" err="1" smtClean="0">
                <a:solidFill>
                  <a:schemeClr val="tx1"/>
                </a:solidFill>
              </a:rPr>
              <a:t>Росстандарта</a:t>
            </a:r>
            <a:r>
              <a:rPr lang="ru-RU" sz="2800" b="1" dirty="0" smtClean="0">
                <a:solidFill>
                  <a:schemeClr val="tx1"/>
                </a:solidFill>
              </a:rPr>
              <a:t>.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Всероссийский научно-исследовательский институт метрологии им. Д.И. Менделеева –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Государственный научный центр, системообразующий для российской экономики.</a:t>
            </a:r>
          </a:p>
          <a:p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38" y="3159585"/>
            <a:ext cx="746320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Переподготовка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квалификации;</a:t>
            </a:r>
            <a:b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Центр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оценки квалификации (ЦОК);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Аспирантура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Докторантура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Ученый совет;</a:t>
            </a:r>
            <a:b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ОСОБОЕ ОТНОШЕНИЕ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620758" y="2000426"/>
            <a:ext cx="14972782" cy="1488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endParaRPr lang="ru-RU"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6563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8" y="623535"/>
            <a:ext cx="14972782" cy="148842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Члены </a:t>
            </a: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Метрологического образовательного кластера </a:t>
            </a:r>
            <a:r>
              <a:rPr lang="ru-RU" sz="3200" dirty="0" err="1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Росстандарта</a:t>
            </a: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  <a:sym typeface="Circe Light"/>
              </a:rPr>
              <a:t/>
            </a:r>
            <a:br>
              <a:rPr lang="ru-RU" sz="3200" dirty="0">
                <a:latin typeface="Arial" panose="020B0604020202020204" pitchFamily="34" charset="0"/>
                <a:ea typeface="Circe Light"/>
                <a:cs typeface="Arial" panose="020B0604020202020204" pitchFamily="34" charset="0"/>
                <a:sym typeface="Circe Light"/>
              </a:rPr>
            </a:br>
            <a:endParaRPr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ogo VNIIM_final-13.png" descr="logo VNIIM_final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fon-05.png" descr="fon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075" y="10144067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802957" y="2450237"/>
            <a:ext cx="1695889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федеральные компании, работающие во многих регионах вступают сразу в федеральный Кластер. И выступают партнерами федеральных мероприятий. 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620758" y="2000426"/>
            <a:ext cx="14972782" cy="1488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endParaRPr lang="ru-RU"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pic>
        <p:nvPicPr>
          <p:cNvPr id="12" name="Picture 2" descr="https://proindi.ru/Data/nf_430.html?origi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42" y="3521793"/>
            <a:ext cx="5053535" cy="19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86" y="3935389"/>
            <a:ext cx="3496567" cy="9990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71" y="4430153"/>
            <a:ext cx="3543471" cy="11220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49" y="3778321"/>
            <a:ext cx="3382500" cy="16463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20656" t="24062" r="20993" b="21677"/>
          <a:stretch/>
        </p:blipFill>
        <p:spPr>
          <a:xfrm>
            <a:off x="14746619" y="3794130"/>
            <a:ext cx="3734851" cy="16863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23" y="6563050"/>
            <a:ext cx="6151926" cy="3453468"/>
          </a:xfrm>
          <a:prstGeom prst="rect">
            <a:avLst/>
          </a:prstGeom>
        </p:spPr>
      </p:pic>
      <p:pic>
        <p:nvPicPr>
          <p:cNvPr id="2050" name="Picture 2" descr="https://sun9-49.userapi.com/impg/1m9DCk9j1eEkWOSso6nDOOrqbzzxdpBP5elwug/OcuNczG9Pcw.jpg?size=2560x1639&amp;quality=96&amp;sign=5aade8fea29605a51024f692e62f4782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26" y="6523546"/>
            <a:ext cx="5412448" cy="346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72.userapi.com/s/v1/ig2/SbIF2VJ-6AZBUEUGlppgyHii220s9wkV4IKw8qVWUD1MmyJ1MTVB9Hn4N9eW1zD2f9uOM8BZTtb8aj_cfIk-CSa3.jpg?quality=95&amp;as=32x32,48x48,72x72,108x108,160x160,240x240,360x360,480x480,540x540,640x640,720x720,1080x1080,1200x1200&amp;from=bu&amp;u=vou36CXhBmJXzdgqi1tzANQRoHBw5ds_cbi8z5vvzSw&amp;cs=807x80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944" y="6349168"/>
            <a:ext cx="3450129" cy="345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9.userapi.com/impg/doDprLKvRIcD3bAErRCqDc5oL4RfgRk-itf4fw/90vuWqDeO6Q.jpg?size=1470x2160&amp;quality=95&amp;sign=7f9631aad5c43cb4f37e92f16cd22ac2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215" y="6301457"/>
            <a:ext cx="2431615" cy="357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59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148" y="898266"/>
            <a:ext cx="4765331" cy="3945815"/>
          </a:xfrm>
          <a:prstGeom prst="rect">
            <a:avLst/>
          </a:prstGeom>
        </p:spPr>
      </p:pic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7" y="1040939"/>
            <a:ext cx="16750370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1 января 2025 года стартовал национальный проект «Кадры»</a:t>
            </a:r>
            <a:endParaRPr sz="3200" b="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Текст 8"/>
          <p:cNvSpPr>
            <a:spLocks noGrp="1"/>
          </p:cNvSpPr>
          <p:nvPr>
            <p:ph type="body" idx="16"/>
          </p:nvPr>
        </p:nvSpPr>
        <p:spPr>
          <a:xfrm>
            <a:off x="11817582" y="6202875"/>
            <a:ext cx="7329053" cy="78458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необходимо возродить престиж профессии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инженера,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заявил Президент Владимир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Путин на заседании Совета по стратегическому развитию и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нацпроектам.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7287653" y="290406"/>
            <a:ext cx="824531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endParaRPr lang="ru-RU" sz="3275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idx="16"/>
          </p:nvPr>
        </p:nvSpPr>
        <p:spPr>
          <a:xfrm>
            <a:off x="11884635" y="8192085"/>
            <a:ext cx="7351544" cy="78458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Профессиональную ориентацию в школах необходимо вводить с первого класса. Об этом заявил Президент России Владимир Путин на встрече со студентами в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logo VNIIM_final-13.png" descr="logo VNIIM_final-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fon-05.png" descr="fon-0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4533" y="10181295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Текст 8"/>
          <p:cNvSpPr>
            <a:spLocks noGrp="1"/>
          </p:cNvSpPr>
          <p:nvPr>
            <p:ph type="body" idx="16"/>
          </p:nvPr>
        </p:nvSpPr>
        <p:spPr>
          <a:xfrm>
            <a:off x="1620757" y="2607579"/>
            <a:ext cx="14367388" cy="13820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irce Light"/>
              </a:rPr>
              <a:t>«Нужно на</a:t>
            </a:r>
            <a:r>
              <a:rPr 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irce Light"/>
              </a:rPr>
              <a:t> деле укрепить связку всех уровней образования от школы до вуза. </a:t>
            </a:r>
            <a: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irce Light"/>
              </a:rPr>
              <a:t>Они </a:t>
            </a:r>
            <a:r>
              <a:rPr 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irce Light"/>
              </a:rPr>
              <a:t>должны работать в единой логике, на общий результат. Конечно, здесь важно участие будущих </a:t>
            </a:r>
            <a: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irce Light"/>
              </a:rPr>
              <a:t>работодателей». </a:t>
            </a:r>
            <a:endParaRPr lang="ru-RU" sz="28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Circe Light"/>
            </a:endParaRPr>
          </a:p>
          <a:p>
            <a:pPr algn="r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400" b="0" i="1" dirty="0" smtClean="0">
                <a:solidFill>
                  <a:schemeClr val="tx1"/>
                </a:solidFill>
                <a:latin typeface="Circe" panose="020B0502020203020203" pitchFamily="34" charset="-52"/>
                <a:sym typeface="Circe Light"/>
              </a:rPr>
              <a:t>  В.В. Путин. </a:t>
            </a:r>
            <a:br>
              <a:rPr lang="ru-RU" sz="2400" b="0" i="1" dirty="0" smtClean="0">
                <a:solidFill>
                  <a:schemeClr val="tx1"/>
                </a:solidFill>
                <a:latin typeface="Circe" panose="020B0502020203020203" pitchFamily="34" charset="-52"/>
                <a:sym typeface="Circe Light"/>
              </a:rPr>
            </a:br>
            <a:r>
              <a:rPr lang="ru-RU" sz="2400" b="0" i="1" dirty="0" smtClean="0">
                <a:solidFill>
                  <a:schemeClr val="tx1"/>
                </a:solidFill>
                <a:latin typeface="Circe" panose="020B0502020203020203" pitchFamily="34" charset="-52"/>
                <a:sym typeface="Circe Light"/>
              </a:rPr>
              <a:t>Послание </a:t>
            </a:r>
            <a:r>
              <a:rPr lang="ru-RU" sz="2400" b="0" i="1" dirty="0">
                <a:solidFill>
                  <a:schemeClr val="tx1"/>
                </a:solidFill>
                <a:latin typeface="Circe" panose="020B0502020203020203" pitchFamily="34" charset="-52"/>
                <a:sym typeface="Circe Light"/>
              </a:rPr>
              <a:t>Президента </a:t>
            </a:r>
            <a:r>
              <a:rPr lang="ru-RU" sz="2400" b="0" i="1" dirty="0" smtClean="0">
                <a:solidFill>
                  <a:schemeClr val="tx1"/>
                </a:solidFill>
                <a:latin typeface="Circe" panose="020B0502020203020203" pitchFamily="34" charset="-52"/>
                <a:sym typeface="Circe Light"/>
              </a:rPr>
              <a:t>РФ Федеральному </a:t>
            </a:r>
            <a:r>
              <a:rPr lang="ru-RU" sz="2400" b="0" i="1" dirty="0">
                <a:solidFill>
                  <a:schemeClr val="tx1"/>
                </a:solidFill>
                <a:latin typeface="Circe" panose="020B0502020203020203" pitchFamily="34" charset="-52"/>
                <a:sym typeface="Circe Light"/>
              </a:rPr>
              <a:t>Собранию</a:t>
            </a:r>
            <a:endParaRPr sz="2400" i="1" dirty="0">
              <a:solidFill>
                <a:schemeClr val="tx1"/>
              </a:solidFill>
              <a:latin typeface="Circe" panose="020B0502020203020203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57" y="3990109"/>
            <a:ext cx="9453450" cy="58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46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object 4"/>
          <p:cNvSpPr txBox="1"/>
          <p:nvPr/>
        </p:nvSpPr>
        <p:spPr>
          <a:xfrm>
            <a:off x="10661650" y="4005416"/>
            <a:ext cx="426720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900" b="1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rPr dirty="0"/>
              <a:t>СПАСИБО</a:t>
            </a:r>
          </a:p>
          <a:p>
            <a:pPr>
              <a:defRPr sz="3900" spc="-180">
                <a:solidFill>
                  <a:srgbClr val="FFFFFF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dirty="0"/>
              <a:t>ЗА ВНИМАНИЕ!</a:t>
            </a:r>
          </a:p>
        </p:txBody>
      </p:sp>
      <p:sp>
        <p:nvSpPr>
          <p:cNvPr id="1224" name="object 32">
            <a:hlinkClick r:id="rId2"/>
          </p:cNvPr>
          <p:cNvSpPr txBox="1"/>
          <p:nvPr/>
        </p:nvSpPr>
        <p:spPr>
          <a:xfrm rot="16200000">
            <a:off x="17319080" y="4595966"/>
            <a:ext cx="137944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 algn="ctr">
              <a:lnSpc>
                <a:spcPct val="101099"/>
              </a:lnSpc>
              <a:defRPr sz="1600" spc="10">
                <a:solidFill>
                  <a:srgbClr val="FFFFFF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t>ww</a:t>
            </a:r>
            <a:r>
              <a:rPr spc="-45"/>
              <a:t>w</a:t>
            </a:r>
            <a:r>
              <a:rPr spc="5"/>
              <a:t>.vniim.ru</a:t>
            </a:r>
          </a:p>
        </p:txBody>
      </p:sp>
      <p:pic>
        <p:nvPicPr>
          <p:cNvPr id="1225" name="logo VNIIM_final-05.png" descr="logo VNIIM_final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0245" y="3718169"/>
            <a:ext cx="6258088" cy="19206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4290987" y="6228973"/>
            <a:ext cx="13863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Алексей Сергеевич </a:t>
            </a:r>
            <a:r>
              <a:rPr lang="ru-RU" sz="3200" dirty="0" err="1" smtClean="0">
                <a:solidFill>
                  <a:schemeClr val="bg1"/>
                </a:solidFill>
              </a:rPr>
              <a:t>Игнаткович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координатор Метрологического образовательного кластера </a:t>
            </a:r>
            <a:r>
              <a:rPr lang="ru-RU" sz="3200" dirty="0" err="1">
                <a:solidFill>
                  <a:schemeClr val="bg1"/>
                </a:solidFill>
              </a:rPr>
              <a:t>Росстандарта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помощник генерального директора ФГУП «ВНИИМ им. Д. И. Менделеева». 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+7 999 025-46-78, </a:t>
            </a:r>
            <a:r>
              <a:rPr lang="en-US" sz="3200" dirty="0" smtClean="0">
                <a:solidFill>
                  <a:schemeClr val="bg1"/>
                </a:solidFill>
              </a:rPr>
              <a:t>pr@vniim.ru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38332" y="742526"/>
            <a:ext cx="104927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-182" dirty="0" smtClean="0">
                <a:solidFill>
                  <a:srgbClr val="FFFFFF"/>
                </a:solidFill>
                <a:latin typeface="Circe Light"/>
              </a:rPr>
              <a:t>vk.com/</a:t>
            </a:r>
            <a:r>
              <a:rPr lang="en-US" sz="4800" b="1" spc="-182" dirty="0" err="1" smtClean="0">
                <a:solidFill>
                  <a:srgbClr val="FFFFFF"/>
                </a:solidFill>
                <a:latin typeface="Circe Light"/>
              </a:rPr>
              <a:t>metrcluster</a:t>
            </a:r>
            <a:r>
              <a:rPr lang="ru-RU" sz="4800" b="1" spc="-182" dirty="0">
                <a:solidFill>
                  <a:srgbClr val="FFFFFF"/>
                </a:solidFill>
                <a:latin typeface="Circe Light"/>
              </a:rPr>
              <a:t/>
            </a:r>
            <a:br>
              <a:rPr lang="ru-RU" sz="4800" b="1" spc="-182" dirty="0">
                <a:solidFill>
                  <a:srgbClr val="FFFFFF"/>
                </a:solidFill>
                <a:latin typeface="Circe Light"/>
              </a:rPr>
            </a:br>
            <a:r>
              <a:rPr lang="ru-RU" sz="3200" b="1" spc="-182" dirty="0">
                <a:solidFill>
                  <a:srgbClr val="FFFFFF"/>
                </a:solidFill>
                <a:latin typeface="Circe Light"/>
              </a:rPr>
              <a:t>Страница в ВК </a:t>
            </a:r>
            <a:r>
              <a:rPr lang="ru-RU" sz="3200" b="1" spc="-182" dirty="0" smtClean="0">
                <a:solidFill>
                  <a:srgbClr val="FFFFFF"/>
                </a:solidFill>
                <a:latin typeface="Circe Light"/>
              </a:rPr>
              <a:t>Кластера </a:t>
            </a:r>
            <a:r>
              <a:rPr lang="ru-RU" sz="3200" b="1" spc="-182" dirty="0" err="1" smtClean="0">
                <a:solidFill>
                  <a:srgbClr val="FFFFFF"/>
                </a:solidFill>
                <a:latin typeface="Circe Light"/>
              </a:rPr>
              <a:t>Росстандарта</a:t>
            </a:r>
            <a:r>
              <a:rPr lang="ru-RU" sz="3200" b="1" spc="-182" dirty="0" smtClean="0">
                <a:solidFill>
                  <a:srgbClr val="FFFFFF"/>
                </a:solidFill>
                <a:latin typeface="Circe Light"/>
              </a:rPr>
              <a:t> в Санкт-Петербурге</a:t>
            </a:r>
            <a:endParaRPr lang="ru-RU" sz="3200" b="1" spc="-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31818" y="819737"/>
            <a:ext cx="73429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-182" dirty="0">
                <a:solidFill>
                  <a:srgbClr val="FFFFFF"/>
                </a:solidFill>
                <a:latin typeface="Circe Light"/>
              </a:rPr>
              <a:t>vk.com/</a:t>
            </a:r>
            <a:r>
              <a:rPr lang="en-US" sz="4800" b="1" spc="-182" dirty="0" err="1">
                <a:solidFill>
                  <a:srgbClr val="FFFFFF"/>
                </a:solidFill>
                <a:latin typeface="Circe Light"/>
              </a:rPr>
              <a:t>mokrst</a:t>
            </a:r>
            <a:r>
              <a:rPr lang="ru-RU" sz="4800" b="1" spc="-182" dirty="0">
                <a:solidFill>
                  <a:srgbClr val="FFFFFF"/>
                </a:solidFill>
                <a:latin typeface="Circe Light"/>
              </a:rPr>
              <a:t/>
            </a:r>
            <a:br>
              <a:rPr lang="ru-RU" sz="4800" b="1" spc="-182" dirty="0">
                <a:solidFill>
                  <a:srgbClr val="FFFFFF"/>
                </a:solidFill>
                <a:latin typeface="Circe Light"/>
              </a:rPr>
            </a:br>
            <a:r>
              <a:rPr lang="ru-RU" sz="3200" b="1" spc="-182" dirty="0" smtClean="0">
                <a:solidFill>
                  <a:srgbClr val="FFFFFF"/>
                </a:solidFill>
                <a:latin typeface="Circe Light"/>
              </a:rPr>
              <a:t>Страница в ВК федерального Кластера</a:t>
            </a:r>
            <a:endParaRPr lang="ru-RU" sz="3200" b="1" spc="-1" dirty="0"/>
          </a:p>
        </p:txBody>
      </p:sp>
    </p:spTree>
    <p:extLst>
      <p:ext uri="{BB962C8B-B14F-4D97-AF65-F5344CB8AC3E}">
        <p14:creationId xmlns:p14="http://schemas.microsoft.com/office/powerpoint/2010/main" val="3614110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Нехватка кадров – серьезная проблема</a:t>
            </a:r>
            <a:endParaRPr sz="32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utoShape 2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fon-05.png" descr="fon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533" y="10181295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626176" y="9404090"/>
            <a:ext cx="1677162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Петербургская Машиностроительная конференция. Декабрь 2023 г. Организатор – компания «МС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Метролоджи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787746" y="2066088"/>
            <a:ext cx="6860799" cy="644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Вопрос из зала</a:t>
            </a:r>
            <a:r>
              <a:rPr lang="ru-RU" sz="2800" dirty="0" smtClean="0"/>
              <a:t>:</a:t>
            </a:r>
            <a:br>
              <a:rPr lang="ru-RU" sz="2800" dirty="0" smtClean="0"/>
            </a:br>
            <a:endParaRPr lang="ru-RU" sz="2800" dirty="0"/>
          </a:p>
          <a:p>
            <a:pPr lvl="0"/>
            <a:r>
              <a:rPr lang="ru-RU" sz="2800" i="1" dirty="0" smtClean="0"/>
              <a:t>- В </a:t>
            </a:r>
            <a:r>
              <a:rPr lang="ru-RU" sz="2800" i="1" dirty="0"/>
              <a:t>ОПК дефицит кадров порядка 400000 тысяч человек, это 40 заводов по 10000 человек. Где в РФ существует тот кадровый резерв, откуда мы можем попытаться изъять трудовой ресурс, который может прийти в ближайшие годы в ОПК</a:t>
            </a:r>
            <a:r>
              <a:rPr lang="ru-RU" sz="2800" i="1" dirty="0" smtClean="0"/>
              <a:t>?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  <a:p>
            <a:r>
              <a:rPr lang="ru-RU" sz="2800" dirty="0"/>
              <a:t>Короткий ответ Юлии Игоревны </a:t>
            </a:r>
            <a:r>
              <a:rPr lang="ru-RU" sz="2800" dirty="0" smtClean="0"/>
              <a:t>Сахаровой, </a:t>
            </a:r>
            <a:r>
              <a:rPr lang="ru-RU" sz="2800" dirty="0" smtClean="0"/>
              <a:t>директора</a:t>
            </a:r>
            <a:r>
              <a:rPr lang="ru-RU" sz="2800" dirty="0"/>
              <a:t> </a:t>
            </a:r>
            <a:r>
              <a:rPr lang="ru-RU" sz="2800" dirty="0" err="1"/>
              <a:t>HeadHunter</a:t>
            </a:r>
            <a:r>
              <a:rPr lang="ru-RU" sz="2800" dirty="0"/>
              <a:t> </a:t>
            </a:r>
            <a:r>
              <a:rPr lang="ru-RU" sz="2800" dirty="0" smtClean="0"/>
              <a:t>Северо-Запад:</a:t>
            </a:r>
            <a:br>
              <a:rPr lang="ru-RU" sz="2800" dirty="0" smtClean="0"/>
            </a:br>
            <a:endParaRPr lang="ru-RU" sz="2800" dirty="0"/>
          </a:p>
          <a:p>
            <a:pPr lvl="0"/>
            <a:r>
              <a:rPr lang="ru-RU" sz="2800" dirty="0" smtClean="0"/>
              <a:t>- 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Нигде!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b="1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58" y="2273906"/>
            <a:ext cx="10272621" cy="6849752"/>
          </a:xfrm>
          <a:prstGeom prst="rect">
            <a:avLst/>
          </a:prstGeom>
        </p:spPr>
      </p:pic>
      <p:sp>
        <p:nvSpPr>
          <p:cNvPr id="12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14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ogo VNIIM_final-13.png" descr="logo VNIIM_final-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6435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Решение</a:t>
            </a:r>
            <a:endParaRPr sz="32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utoShape 2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fon-05.png" descr="fon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533" y="10181295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Прямоугольник 10"/>
          <p:cNvSpPr/>
          <p:nvPr/>
        </p:nvSpPr>
        <p:spPr>
          <a:xfrm>
            <a:off x="1510146" y="2763551"/>
            <a:ext cx="64977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Если ваша компания собирается быть на рынке через 10 лет, то за кадрами надо идти в школы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Юлия Сахарова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HeadHunter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Северо-Запад</a:t>
            </a:r>
          </a:p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Единственная возможность получить высококлассных сотрудников — это вырастить их самостоятельно.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2"/>
          <a:stretch/>
        </p:blipFill>
        <p:spPr>
          <a:xfrm>
            <a:off x="8894619" y="1885813"/>
            <a:ext cx="10723418" cy="70071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89339" y="9099049"/>
            <a:ext cx="16860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детский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форсайт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«Новое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измерение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реальные профессии», компетенция «Метролог», 12 - 14 лет.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14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ogo VNIIM_final-13.png" descr="logo VNIIM_final-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fon-05.png" descr="fon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954" y="10174440"/>
            <a:ext cx="17466395" cy="4083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9789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7" y="1040939"/>
            <a:ext cx="8245314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  <a:sym typeface="Circe Light"/>
              </a:rPr>
              <a:t>Как предприятиям идти в школы?</a:t>
            </a:r>
            <a:endParaRPr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Заголовок 3"/>
          <p:cNvSpPr txBox="1">
            <a:spLocks/>
          </p:cNvSpPr>
          <p:nvPr/>
        </p:nvSpPr>
        <p:spPr>
          <a:xfrm>
            <a:off x="7287653" y="290406"/>
            <a:ext cx="824531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4E6B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 hangingPunct="1">
              <a:defRPr sz="3275"/>
            </a:pPr>
            <a:endParaRPr lang="ru-RU" sz="3275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7" name="logo VNIIM_final-13.png" descr="logo VNIIM_final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fon-05.png" descr="fon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533" y="10181295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Текст 8"/>
          <p:cNvSpPr>
            <a:spLocks noGrp="1"/>
          </p:cNvSpPr>
          <p:nvPr>
            <p:ph type="body" idx="16"/>
          </p:nvPr>
        </p:nvSpPr>
        <p:spPr>
          <a:xfrm>
            <a:off x="1620757" y="9861455"/>
            <a:ext cx="8793310" cy="13820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Времени, людей, оборудования нет;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Работать с детьми могут единицы;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Ответственность;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профильные задачи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не ждут;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метрология не знают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раза в одном-двух классах эффекта не даст;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Даже если есть желание и средства, то сложно.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lang="ru-RU" sz="2400" i="1" dirty="0" smtClean="0">
              <a:solidFill>
                <a:schemeClr val="tx1"/>
              </a:solidFill>
              <a:latin typeface="Circe" panose="020B05020202030202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endParaRPr sz="2400" i="1" dirty="0">
              <a:solidFill>
                <a:schemeClr val="tx1"/>
              </a:solidFill>
              <a:latin typeface="Circe" panose="020B0502020203020203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42054" y="8407480"/>
            <a:ext cx="1005205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800" dirty="0" smtClean="0">
                <a:solidFill>
                  <a:srgbClr val="D81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5"/>
          <a:stretch/>
        </p:blipFill>
        <p:spPr bwMode="auto">
          <a:xfrm>
            <a:off x="2168532" y="5393248"/>
            <a:ext cx="6805791" cy="27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65" y="2566687"/>
            <a:ext cx="10302023" cy="55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2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8" y="961163"/>
            <a:ext cx="14377038" cy="69094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 smtClean="0">
                <a:ea typeface="Circe Light"/>
                <a:cs typeface="Circe Light"/>
              </a:rPr>
              <a:t/>
            </a:r>
            <a:br>
              <a:rPr lang="ru-RU" sz="3200" dirty="0" smtClean="0">
                <a:ea typeface="Circe Light"/>
                <a:cs typeface="Circe Light"/>
              </a:rPr>
            </a:b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Метрологический образовательный кластер Федерального агентства по техническому регулированию и метрологии (</a:t>
            </a:r>
            <a:r>
              <a:rPr lang="ru-RU" sz="3200" dirty="0" err="1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Росстандарта</a:t>
            </a: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) </a:t>
            </a:r>
            <a:endParaRPr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4" name="Текст 4"/>
          <p:cNvSpPr>
            <a:spLocks noGrp="1"/>
          </p:cNvSpPr>
          <p:nvPr>
            <p:ph type="body" idx="15"/>
          </p:nvPr>
        </p:nvSpPr>
        <p:spPr>
          <a:xfrm>
            <a:off x="685800" y="3155711"/>
            <a:ext cx="7481455" cy="7188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defTabSz="786384">
              <a:defRPr sz="1204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lvl1pPr>
          </a:lstStyle>
          <a:p>
            <a:pPr lvl="1" algn="just"/>
            <a:endParaRPr lang="ru-RU" sz="2800" dirty="0" smtClean="0">
              <a:solidFill>
                <a:schemeClr val="tx1"/>
              </a:solidFill>
            </a:endParaRPr>
          </a:p>
          <a:p>
            <a:pPr marL="900113" lvl="1" indent="-360363"/>
            <a:r>
              <a:rPr lang="ru-RU" sz="2800" dirty="0">
                <a:solidFill>
                  <a:schemeClr val="tx1"/>
                </a:solidFill>
              </a:rPr>
              <a:t>•	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детский сад;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360363"/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 школы (лицея </a:t>
            </a:r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гимназии) в которых </a:t>
            </a:r>
            <a:r>
              <a:rPr lang="ru-RU" sz="2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метрологических класса;</a:t>
            </a:r>
            <a:endParaRPr lang="ru-RU" sz="2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360363"/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Пансион воспитанниц Министерства обороны;</a:t>
            </a:r>
          </a:p>
          <a:p>
            <a:pPr marL="900113" lvl="1" indent="-360363"/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Октябрьская железная дорога;    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360363"/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организаций дополнительного образования</a:t>
            </a:r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</a:t>
            </a:r>
          </a:p>
          <a:p>
            <a:pPr marL="900113" lvl="1" indent="-360363"/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колледжа; 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360363"/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4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университетов;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360363"/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предприятий и компаний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360363"/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9 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метрологии 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 smtClean="0">
              <a:solidFill>
                <a:schemeClr val="tx1"/>
              </a:solidFill>
            </a:endParaRPr>
          </a:p>
          <a:p>
            <a:pPr marL="900113" lvl="1" indent="-360363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 392 ОРГАНИЗАЦИИ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ogo VNIIM_final-13.png" descr="logo VNIIM_final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fon-05.png" descr="fon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075" y="10144067"/>
            <a:ext cx="17466395" cy="40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37" y="1449270"/>
            <a:ext cx="12372108" cy="87721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0758" y="2354970"/>
            <a:ext cx="17138073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2800" dirty="0" smtClean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Региональные </a:t>
            </a:r>
            <a:r>
              <a:rPr lang="ru-RU" sz="2800" b="1" dirty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метрологические</a:t>
            </a:r>
            <a:r>
              <a:rPr lang="ru-RU" sz="2800" dirty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образовательные кластеры </a:t>
            </a:r>
            <a:r>
              <a:rPr lang="ru-RU" sz="2800" dirty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rgbClr val="FF00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27-ми</a:t>
            </a:r>
            <a:r>
              <a:rPr lang="ru-RU" sz="2800" dirty="0" smtClean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субъектах </a:t>
            </a:r>
            <a:r>
              <a:rPr lang="ru-RU" sz="2800" dirty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Российской </a:t>
            </a:r>
            <a:r>
              <a:rPr lang="ru-RU" sz="2800" dirty="0" smtClean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Федерации</a:t>
            </a:r>
            <a:endParaRPr lang="ru-RU" dirty="0">
              <a:solidFill>
                <a:srgbClr val="325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34130" b="34984"/>
          <a:stretch/>
        </p:blipFill>
        <p:spPr bwMode="auto">
          <a:xfrm>
            <a:off x="5506454" y="8327855"/>
            <a:ext cx="2224383" cy="4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73575" y="8184799"/>
            <a:ext cx="2834112" cy="203661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7640917" y="8064426"/>
            <a:ext cx="2784764" cy="2031323"/>
          </a:xfrm>
          <a:prstGeom prst="rect">
            <a:avLst/>
          </a:prstGeom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1. Восточно-сибирская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2. Горьковская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3. Калининградская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4. Красноярская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5. Куйбышевская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6. Октябрьская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7. Приволжская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8. Северо-Кавказская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9. Ярославская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352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484" y="4027278"/>
            <a:ext cx="2430861" cy="2430861"/>
          </a:xfrm>
          <a:prstGeom prst="rect">
            <a:avLst/>
          </a:prstGeom>
        </p:spPr>
      </p:pic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8" y="961163"/>
            <a:ext cx="14377038" cy="69094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 smtClean="0">
                <a:ea typeface="Circe Light"/>
                <a:cs typeface="Circe Light"/>
              </a:rPr>
              <a:t/>
            </a:r>
            <a:br>
              <a:rPr lang="ru-RU" sz="3200" dirty="0" smtClean="0">
                <a:ea typeface="Circe Light"/>
                <a:cs typeface="Circe Light"/>
              </a:rPr>
            </a:br>
            <a:r>
              <a:rPr lang="ru-RU" sz="3200" dirty="0" smtClean="0">
                <a:ea typeface="Circe Light"/>
                <a:cs typeface="Circe Light"/>
              </a:rPr>
              <a:t>Общая цель</a:t>
            </a:r>
            <a:endParaRPr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ogo VNIIM_final-13.png" descr="logo VNIIM_final-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fon-05.png" descr="fon-0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075" y="10273816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554453" y="1268774"/>
            <a:ext cx="5737343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2800" dirty="0" smtClean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Кластерная модель</a:t>
            </a:r>
            <a:endParaRPr lang="ru-RU" dirty="0">
              <a:solidFill>
                <a:srgbClr val="325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20498052" y="10509608"/>
            <a:ext cx="96500" cy="1335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6" name="object 2"/>
          <p:cNvSpPr txBox="1"/>
          <p:nvPr/>
        </p:nvSpPr>
        <p:spPr>
          <a:xfrm>
            <a:off x="19422400" y="10507759"/>
            <a:ext cx="9138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17" name="logo VNIIM_final-12.png" descr="logo VNIIM_final-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17446" y="10698444"/>
            <a:ext cx="901529" cy="46187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885287089"/>
              </p:ext>
            </p:extLst>
          </p:nvPr>
        </p:nvGraphicFramePr>
        <p:xfrm>
          <a:off x="12055990" y="2124809"/>
          <a:ext cx="4123738" cy="1702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741612818"/>
              </p:ext>
            </p:extLst>
          </p:nvPr>
        </p:nvGraphicFramePr>
        <p:xfrm>
          <a:off x="16726155" y="2124809"/>
          <a:ext cx="2309582" cy="1761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470754686"/>
              </p:ext>
            </p:extLst>
          </p:nvPr>
        </p:nvGraphicFramePr>
        <p:xfrm>
          <a:off x="17213598" y="4241925"/>
          <a:ext cx="2682869" cy="1818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453785445"/>
              </p:ext>
            </p:extLst>
          </p:nvPr>
        </p:nvGraphicFramePr>
        <p:xfrm>
          <a:off x="14994314" y="6630433"/>
          <a:ext cx="3077596" cy="1875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2404810115"/>
              </p:ext>
            </p:extLst>
          </p:nvPr>
        </p:nvGraphicFramePr>
        <p:xfrm>
          <a:off x="11165461" y="3229518"/>
          <a:ext cx="9664669" cy="455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477150079"/>
              </p:ext>
            </p:extLst>
          </p:nvPr>
        </p:nvGraphicFramePr>
        <p:xfrm>
          <a:off x="10509391" y="4183379"/>
          <a:ext cx="5200113" cy="3106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162349" y="2982149"/>
            <a:ext cx="8585923" cy="32932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Ранняя профориентация детей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на инженерно-метрологические и смежные специальности;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Увеличение количества и качества поступающих на инженерно-метрологический специальности в университеты;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кадрами предприятий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отрасли и партнеров;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развитие сотрудников.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41" y="7830068"/>
            <a:ext cx="1924050" cy="1571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52" y="8020266"/>
            <a:ext cx="2049653" cy="1578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0" y="8020266"/>
            <a:ext cx="2015642" cy="15784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78" y="8037575"/>
            <a:ext cx="1498829" cy="1545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5075" y="6955827"/>
            <a:ext cx="1012392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2C4C7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Полное совпадение с национальными</a:t>
            </a:r>
            <a:r>
              <a:rPr kumimoji="0" lang="ru-RU" sz="2000" b="1" i="0" u="none" strike="noStrike" cap="none" spc="0" normalizeH="0" dirty="0" smtClean="0">
                <a:ln>
                  <a:noFill/>
                </a:ln>
                <a:solidFill>
                  <a:srgbClr val="2C4C7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и государственными проектами (ЦОПП)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2C4C7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09912" y="2504038"/>
            <a:ext cx="5737343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sz="2800" dirty="0" smtClean="0">
                <a:solidFill>
                  <a:srgbClr val="32527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Задачи проекта</a:t>
            </a:r>
            <a:endParaRPr lang="ru-RU" dirty="0">
              <a:solidFill>
                <a:srgbClr val="325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173" y="7920597"/>
            <a:ext cx="2113276" cy="161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46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 smtClean="0">
                <a:latin typeface="Arial" panose="020B0604020202020204" pitchFamily="34" charset="0"/>
                <a:ea typeface="Circe Light"/>
                <a:cs typeface="Arial" panose="020B0604020202020204" pitchFamily="34" charset="0"/>
              </a:rPr>
              <a:t>Как организован Кластер</a:t>
            </a:r>
            <a:endParaRPr sz="32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utoShape 2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klguo.ru/800/600/https/ds04.infourok.ru/uploads/ex/028e/0015fb8d-da079cc9/img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fon-05.png" descr="fon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533" y="10181295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302103" y="2816261"/>
            <a:ext cx="6650406" cy="5663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основе работы горизонтальные связи.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Кластера нет руководителя.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Нет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отчетов.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Нет обязательных планов.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Каждая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решает свои кадровые вопросы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 задачи как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считает нужным.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Кластера – помогать, знакомить, оповещать, проводить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общекластерные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мероприятия. </a:t>
            </a:r>
          </a:p>
          <a:p>
            <a:pPr lvl="0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28" y="2866829"/>
            <a:ext cx="10956251" cy="61504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23013" y="9178964"/>
            <a:ext cx="1677162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Всероссийская конференция метрологического образовательного Кластера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Росстандарта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Москва, 2023 г.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1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Заголовок 3"/>
          <p:cNvSpPr txBox="1">
            <a:spLocks noGrp="1"/>
          </p:cNvSpPr>
          <p:nvPr>
            <p:ph type="title"/>
          </p:nvPr>
        </p:nvSpPr>
        <p:spPr>
          <a:xfrm>
            <a:off x="1620758" y="961163"/>
            <a:ext cx="14377038" cy="69094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3200" dirty="0" smtClean="0">
                <a:ea typeface="Circe Light"/>
                <a:cs typeface="Circe Light"/>
              </a:rPr>
              <a:t/>
            </a:r>
            <a:br>
              <a:rPr lang="ru-RU" sz="3200" dirty="0" smtClean="0">
                <a:ea typeface="Circe Light"/>
                <a:cs typeface="Circe Light"/>
              </a:rPr>
            </a:br>
            <a:r>
              <a:rPr lang="ru-RU" sz="3200" dirty="0" smtClean="0">
                <a:ea typeface="Circe Light"/>
                <a:cs typeface="Circe Light"/>
              </a:rPr>
              <a:t>Развитие проекта в субъектах Российской Федерации</a:t>
            </a:r>
            <a:br>
              <a:rPr lang="ru-RU" sz="3200" dirty="0" smtClean="0">
                <a:ea typeface="Circe Light"/>
                <a:cs typeface="Circe Light"/>
              </a:rPr>
            </a:br>
            <a:endParaRPr sz="3200" dirty="0">
              <a:latin typeface="Arial" panose="020B0604020202020204" pitchFamily="34" charset="0"/>
              <a:ea typeface="Circe Light"/>
              <a:cs typeface="Arial" panose="020B0604020202020204" pitchFamily="34" charset="0"/>
              <a:sym typeface="Circe Light"/>
            </a:endParaRPr>
          </a:p>
        </p:txBody>
      </p:sp>
      <p:sp>
        <p:nvSpPr>
          <p:cNvPr id="736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19236179" y="10389189"/>
            <a:ext cx="127001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743" name="object 2"/>
          <p:cNvSpPr txBox="1"/>
          <p:nvPr/>
        </p:nvSpPr>
        <p:spPr>
          <a:xfrm>
            <a:off x="18160528" y="10387340"/>
            <a:ext cx="12026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745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5574" y="10552458"/>
            <a:ext cx="1186480" cy="60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ogo VNIIM_final-13.png" descr="logo VNIIM_final-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3540" y="10553506"/>
            <a:ext cx="1015821" cy="533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fon-05.png" descr="fon-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075" y="10273816"/>
            <a:ext cx="17466395" cy="40839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object 2"/>
          <p:cNvSpPr txBox="1">
            <a:spLocks noGrp="1"/>
          </p:cNvSpPr>
          <p:nvPr>
            <p:ph type="sldNum" sz="quarter" idx="4294967295"/>
          </p:nvPr>
        </p:nvSpPr>
        <p:spPr>
          <a:xfrm>
            <a:off x="20498052" y="10509608"/>
            <a:ext cx="96500" cy="1335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6" name="object 2"/>
          <p:cNvSpPr txBox="1"/>
          <p:nvPr/>
        </p:nvSpPr>
        <p:spPr>
          <a:xfrm>
            <a:off x="19422400" y="10507759"/>
            <a:ext cx="91381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700" algn="r">
              <a:defRPr sz="1400" spc="15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lvl1pPr>
          </a:lstStyle>
          <a:p>
            <a:r>
              <a:t>3</a:t>
            </a:r>
          </a:p>
        </p:txBody>
      </p:sp>
      <p:pic>
        <p:nvPicPr>
          <p:cNvPr id="17" name="logo VNIIM_final-12.png" descr="logo VNIIM_final-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17446" y="10698444"/>
            <a:ext cx="901529" cy="4618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545009" y="2032103"/>
            <a:ext cx="140009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25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региональный метрологический образовательный кластер </a:t>
            </a:r>
            <a:r>
              <a:rPr lang="ru-RU" sz="2800" dirty="0" err="1" smtClean="0">
                <a:solidFill>
                  <a:srgbClr val="325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Росстандарта</a:t>
            </a:r>
            <a:r>
              <a:rPr lang="ru-RU" sz="2800" dirty="0" smtClean="0">
                <a:solidFill>
                  <a:srgbClr val="325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800" dirty="0" smtClean="0">
                <a:solidFill>
                  <a:srgbClr val="325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 определяет стратегию и инструментарий решения своих и общих задач</a:t>
            </a:r>
            <a:endParaRPr lang="ru-RU" sz="2800" dirty="0">
              <a:solidFill>
                <a:srgbClr val="325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34" y="3134550"/>
            <a:ext cx="4892731" cy="3351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630" y="3009566"/>
            <a:ext cx="5302054" cy="3569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4" y="6486178"/>
            <a:ext cx="3568079" cy="3836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89" y="6295758"/>
            <a:ext cx="4028165" cy="3940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95" y="6217905"/>
            <a:ext cx="5211029" cy="4039674"/>
          </a:xfrm>
          <a:prstGeom prst="rect">
            <a:avLst/>
          </a:prstGeom>
        </p:spPr>
      </p:pic>
      <p:pic>
        <p:nvPicPr>
          <p:cNvPr id="1026" name="Picture 2" descr="https://sun9-50.userapi.com/impg/YEazGCJx65HaiS-ks-HPG3CNjrfHfkRliYMuMQ/5j_LFsvGCVQ.jpg?size=1080x721&amp;quality=95&amp;sign=59c86a64652e7b2ee279a3fa64c2a8e0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218" y="6427616"/>
            <a:ext cx="4948750" cy="33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174" y="2534119"/>
            <a:ext cx="4273690" cy="3718422"/>
          </a:xfrm>
          <a:prstGeom prst="rect">
            <a:avLst/>
          </a:prstGeom>
        </p:spPr>
      </p:pic>
      <p:pic>
        <p:nvPicPr>
          <p:cNvPr id="1028" name="Picture 4" descr="https://sun9-32.userapi.com/impg/r3e_s6YQ-iZa2hEXhMD9g-lBy5ITxSSy9sKwTQ/ZXN3i4LloFs.jpg?size=960x1280&amp;quality=95&amp;sign=02ad8c74b660a021690b9f06337d6794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2366" r="-3506" b="23830"/>
          <a:stretch/>
        </p:blipFill>
        <p:spPr bwMode="auto">
          <a:xfrm>
            <a:off x="1865041" y="3002447"/>
            <a:ext cx="3951829" cy="3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499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695</Words>
  <Application>Microsoft Office PowerPoint</Application>
  <PresentationFormat>Произвольный</PresentationFormat>
  <Paragraphs>232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Circe</vt:lpstr>
      <vt:lpstr>Circe Bold</vt:lpstr>
      <vt:lpstr>Circe Light</vt:lpstr>
      <vt:lpstr>Times New Roman</vt:lpstr>
      <vt:lpstr>Office Theme</vt:lpstr>
      <vt:lpstr>Роль метрологического образовательного кластера Росстандарта для промышленных предприятий </vt:lpstr>
      <vt:lpstr>1 января 2025 года стартовал национальный проект «Кадры»</vt:lpstr>
      <vt:lpstr>Нехватка кадров – серьезная проблема</vt:lpstr>
      <vt:lpstr>Решение</vt:lpstr>
      <vt:lpstr>Как предприятиям идти в школы?</vt:lpstr>
      <vt:lpstr> Метрологический образовательный кластер Федерального агентства по техническому регулированию и метрологии (Росстандарта) </vt:lpstr>
      <vt:lpstr> Общая цель</vt:lpstr>
      <vt:lpstr>Как организован Кластер</vt:lpstr>
      <vt:lpstr> Развитие проекта в субъектах Российской Федерации </vt:lpstr>
      <vt:lpstr> Развитие проекта в субъектах Российской Федерации </vt:lpstr>
      <vt:lpstr>  Метрологический образовательный кластер Росстандарта в Санкт-Петербурге  Знакомить, а не учить</vt:lpstr>
      <vt:lpstr>Метрологический образовательный кластер Росстандарта в Санкт-Петербурге  Углубление в метрологию </vt:lpstr>
      <vt:lpstr>Метрологический образовательный кластер Росстандарта в Санкт-Петербурге </vt:lpstr>
      <vt:lpstr> Польза от членства в Кластере             </vt:lpstr>
      <vt:lpstr> Метрологические классы              </vt:lpstr>
      <vt:lpstr> Метрологические классы</vt:lpstr>
      <vt:lpstr> Почему метрологические классы?             </vt:lpstr>
      <vt:lpstr>Организация – координатор Метрологического образовательного кластера Росстандарта – ФГУП «ВНИИМ им. Д.И. Менделеева» </vt:lpstr>
      <vt:lpstr>Члены Метрологического образовательного кластера Росстандарта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Yakovleva</dc:creator>
  <cp:lastModifiedBy>Учетная запись Майкрософт</cp:lastModifiedBy>
  <cp:revision>177</cp:revision>
  <dcterms:modified xsi:type="dcterms:W3CDTF">2025-02-09T05:19:35Z</dcterms:modified>
</cp:coreProperties>
</file>