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53" d="100"/>
          <a:sy n="53" d="100"/>
        </p:scale>
        <p:origin x="6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5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97032" y="670136"/>
            <a:ext cx="7936931" cy="11832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36" y="2188415"/>
            <a:ext cx="18763826" cy="831388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5816" y="670136"/>
            <a:ext cx="9298146" cy="1130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194" y="2146531"/>
            <a:ext cx="18784768" cy="636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12648827" y="7388217"/>
            <a:ext cx="7455534" cy="3920490"/>
            <a:chOff x="12648827" y="7388217"/>
            <a:chExt cx="7455534" cy="3920490"/>
          </a:xfrm>
        </p:grpSpPr>
        <p:sp>
          <p:nvSpPr>
            <p:cNvPr id="125" name="object 125"/>
            <p:cNvSpPr/>
            <p:nvPr/>
          </p:nvSpPr>
          <p:spPr>
            <a:xfrm>
              <a:off x="12648827" y="7388217"/>
              <a:ext cx="7455534" cy="3920490"/>
            </a:xfrm>
            <a:custGeom>
              <a:avLst/>
              <a:gdLst/>
              <a:ahLst/>
              <a:cxnLst/>
              <a:rect l="l" t="t" r="r" b="b"/>
              <a:pathLst>
                <a:path w="7455534" h="3920490">
                  <a:moveTo>
                    <a:pt x="7455272" y="0"/>
                  </a:moveTo>
                  <a:lnTo>
                    <a:pt x="0" y="3768606"/>
                  </a:lnTo>
                  <a:lnTo>
                    <a:pt x="76699" y="3920338"/>
                  </a:lnTo>
                  <a:lnTo>
                    <a:pt x="3413468" y="3920338"/>
                  </a:lnTo>
                  <a:lnTo>
                    <a:pt x="7455272" y="1877224"/>
                  </a:lnTo>
                  <a:lnTo>
                    <a:pt x="7455272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662847" y="8981748"/>
              <a:ext cx="2732405" cy="1749425"/>
            </a:xfrm>
            <a:custGeom>
              <a:avLst/>
              <a:gdLst/>
              <a:ahLst/>
              <a:cxnLst/>
              <a:rect l="l" t="t" r="r" b="b"/>
              <a:pathLst>
                <a:path w="2732405" h="1749425">
                  <a:moveTo>
                    <a:pt x="131939" y="1245572"/>
                  </a:moveTo>
                  <a:lnTo>
                    <a:pt x="82119" y="1279155"/>
                  </a:lnTo>
                  <a:lnTo>
                    <a:pt x="43098" y="1324079"/>
                  </a:lnTo>
                  <a:lnTo>
                    <a:pt x="15931" y="1378343"/>
                  </a:lnTo>
                  <a:lnTo>
                    <a:pt x="1889" y="1440371"/>
                  </a:lnTo>
                  <a:lnTo>
                    <a:pt x="0" y="1473724"/>
                  </a:lnTo>
                  <a:lnTo>
                    <a:pt x="1920" y="1508085"/>
                  </a:lnTo>
                  <a:lnTo>
                    <a:pt x="17187" y="1579829"/>
                  </a:lnTo>
                  <a:lnTo>
                    <a:pt x="45632" y="1647046"/>
                  </a:lnTo>
                  <a:lnTo>
                    <a:pt x="83476" y="1697778"/>
                  </a:lnTo>
                  <a:lnTo>
                    <a:pt x="128855" y="1731370"/>
                  </a:lnTo>
                  <a:lnTo>
                    <a:pt x="179692" y="1747802"/>
                  </a:lnTo>
                  <a:lnTo>
                    <a:pt x="206705" y="1749314"/>
                  </a:lnTo>
                  <a:lnTo>
                    <a:pt x="234070" y="1746313"/>
                  </a:lnTo>
                  <a:lnTo>
                    <a:pt x="289858" y="1726779"/>
                  </a:lnTo>
                  <a:lnTo>
                    <a:pt x="339333" y="1693437"/>
                  </a:lnTo>
                  <a:lnTo>
                    <a:pt x="378169" y="1648806"/>
                  </a:lnTo>
                  <a:lnTo>
                    <a:pt x="398610" y="1609942"/>
                  </a:lnTo>
                  <a:lnTo>
                    <a:pt x="266650" y="1676647"/>
                  </a:lnTo>
                  <a:lnTo>
                    <a:pt x="247370" y="1684860"/>
                  </a:lnTo>
                  <a:lnTo>
                    <a:pt x="228182" y="1689960"/>
                  </a:lnTo>
                  <a:lnTo>
                    <a:pt x="209087" y="1691946"/>
                  </a:lnTo>
                  <a:lnTo>
                    <a:pt x="190085" y="1690819"/>
                  </a:lnTo>
                  <a:lnTo>
                    <a:pt x="153821" y="1678818"/>
                  </a:lnTo>
                  <a:lnTo>
                    <a:pt x="120851" y="1653554"/>
                  </a:lnTo>
                  <a:lnTo>
                    <a:pt x="92663" y="1614539"/>
                  </a:lnTo>
                  <a:lnTo>
                    <a:pt x="70745" y="1561289"/>
                  </a:lnTo>
                  <a:lnTo>
                    <a:pt x="57446" y="1501615"/>
                  </a:lnTo>
                  <a:lnTo>
                    <a:pt x="55554" y="1473574"/>
                  </a:lnTo>
                  <a:lnTo>
                    <a:pt x="56833" y="1446728"/>
                  </a:lnTo>
                  <a:lnTo>
                    <a:pt x="67499" y="1397539"/>
                  </a:lnTo>
                  <a:lnTo>
                    <a:pt x="88253" y="1355383"/>
                  </a:lnTo>
                  <a:lnTo>
                    <a:pt x="117610" y="1321145"/>
                  </a:lnTo>
                  <a:lnTo>
                    <a:pt x="154297" y="1296133"/>
                  </a:lnTo>
                  <a:lnTo>
                    <a:pt x="275806" y="1234711"/>
                  </a:lnTo>
                  <a:lnTo>
                    <a:pt x="267410" y="1231189"/>
                  </a:lnTo>
                  <a:lnTo>
                    <a:pt x="241362" y="1225190"/>
                  </a:lnTo>
                  <a:lnTo>
                    <a:pt x="214515" y="1223479"/>
                  </a:lnTo>
                  <a:lnTo>
                    <a:pt x="187329" y="1226305"/>
                  </a:lnTo>
                  <a:lnTo>
                    <a:pt x="159804" y="1233670"/>
                  </a:lnTo>
                  <a:lnTo>
                    <a:pt x="131939" y="1245572"/>
                  </a:lnTo>
                  <a:close/>
                </a:path>
                <a:path w="2732405" h="1749425">
                  <a:moveTo>
                    <a:pt x="275806" y="1234711"/>
                  </a:moveTo>
                  <a:lnTo>
                    <a:pt x="154297" y="1296133"/>
                  </a:lnTo>
                  <a:lnTo>
                    <a:pt x="173578" y="1287920"/>
                  </a:lnTo>
                  <a:lnTo>
                    <a:pt x="192765" y="1282821"/>
                  </a:lnTo>
                  <a:lnTo>
                    <a:pt x="211860" y="1280835"/>
                  </a:lnTo>
                  <a:lnTo>
                    <a:pt x="230862" y="1281962"/>
                  </a:lnTo>
                  <a:lnTo>
                    <a:pt x="249406" y="1286304"/>
                  </a:lnTo>
                  <a:lnTo>
                    <a:pt x="284023" y="1304936"/>
                  </a:lnTo>
                  <a:lnTo>
                    <a:pt x="314974" y="1336955"/>
                  </a:lnTo>
                  <a:lnTo>
                    <a:pt x="340027" y="1383087"/>
                  </a:lnTo>
                  <a:lnTo>
                    <a:pt x="358444" y="1441940"/>
                  </a:lnTo>
                  <a:lnTo>
                    <a:pt x="365454" y="1499326"/>
                  </a:lnTo>
                  <a:lnTo>
                    <a:pt x="364222" y="1526264"/>
                  </a:lnTo>
                  <a:lnTo>
                    <a:pt x="353502" y="1575347"/>
                  </a:lnTo>
                  <a:lnTo>
                    <a:pt x="332801" y="1617610"/>
                  </a:lnTo>
                  <a:lnTo>
                    <a:pt x="303364" y="1651689"/>
                  </a:lnTo>
                  <a:lnTo>
                    <a:pt x="266650" y="1676647"/>
                  </a:lnTo>
                  <a:lnTo>
                    <a:pt x="398610" y="1609942"/>
                  </a:lnTo>
                  <a:lnTo>
                    <a:pt x="405123" y="1594517"/>
                  </a:lnTo>
                  <a:lnTo>
                    <a:pt x="413759" y="1564520"/>
                  </a:lnTo>
                  <a:lnTo>
                    <a:pt x="419166" y="1532622"/>
                  </a:lnTo>
                  <a:lnTo>
                    <a:pt x="421008" y="1499176"/>
                  </a:lnTo>
                  <a:lnTo>
                    <a:pt x="419055" y="1464749"/>
                  </a:lnTo>
                  <a:lnTo>
                    <a:pt x="403760" y="1392951"/>
                  </a:lnTo>
                  <a:lnTo>
                    <a:pt x="375289" y="1325815"/>
                  </a:lnTo>
                  <a:lnTo>
                    <a:pt x="337366" y="1275322"/>
                  </a:lnTo>
                  <a:lnTo>
                    <a:pt x="292093" y="1241544"/>
                  </a:lnTo>
                  <a:lnTo>
                    <a:pt x="275806" y="1234711"/>
                  </a:lnTo>
                  <a:close/>
                </a:path>
                <a:path w="2732405" h="1749425">
                  <a:moveTo>
                    <a:pt x="602827" y="1210195"/>
                  </a:moveTo>
                  <a:lnTo>
                    <a:pt x="552705" y="1235531"/>
                  </a:lnTo>
                  <a:lnTo>
                    <a:pt x="648114" y="1538216"/>
                  </a:lnTo>
                  <a:lnTo>
                    <a:pt x="698236" y="1512879"/>
                  </a:lnTo>
                  <a:lnTo>
                    <a:pt x="602827" y="1210195"/>
                  </a:lnTo>
                  <a:close/>
                </a:path>
                <a:path w="2732405" h="1749425">
                  <a:moveTo>
                    <a:pt x="1000363" y="950580"/>
                  </a:moveTo>
                  <a:lnTo>
                    <a:pt x="782883" y="1060514"/>
                  </a:lnTo>
                  <a:lnTo>
                    <a:pt x="826153" y="1219964"/>
                  </a:lnTo>
                  <a:lnTo>
                    <a:pt x="831849" y="1241684"/>
                  </a:lnTo>
                  <a:lnTo>
                    <a:pt x="840743" y="1279586"/>
                  </a:lnTo>
                  <a:lnTo>
                    <a:pt x="847892" y="1323236"/>
                  </a:lnTo>
                  <a:lnTo>
                    <a:pt x="848581" y="1334920"/>
                  </a:lnTo>
                  <a:lnTo>
                    <a:pt x="848414" y="1345237"/>
                  </a:lnTo>
                  <a:lnTo>
                    <a:pt x="830047" y="1385786"/>
                  </a:lnTo>
                  <a:lnTo>
                    <a:pt x="805233" y="1400130"/>
                  </a:lnTo>
                  <a:lnTo>
                    <a:pt x="821206" y="1450719"/>
                  </a:lnTo>
                  <a:lnTo>
                    <a:pt x="862208" y="1426726"/>
                  </a:lnTo>
                  <a:lnTo>
                    <a:pt x="886543" y="1397292"/>
                  </a:lnTo>
                  <a:lnTo>
                    <a:pt x="898391" y="1359705"/>
                  </a:lnTo>
                  <a:lnTo>
                    <a:pt x="900176" y="1329871"/>
                  </a:lnTo>
                  <a:lnTo>
                    <a:pt x="899386" y="1313505"/>
                  </a:lnTo>
                  <a:lnTo>
                    <a:pt x="890842" y="1258127"/>
                  </a:lnTo>
                  <a:lnTo>
                    <a:pt x="880626" y="1215894"/>
                  </a:lnTo>
                  <a:lnTo>
                    <a:pt x="846430" y="1087055"/>
                  </a:lnTo>
                  <a:lnTo>
                    <a:pt x="1016194" y="1001240"/>
                  </a:lnTo>
                  <a:lnTo>
                    <a:pt x="1000363" y="950580"/>
                  </a:lnTo>
                  <a:close/>
                </a:path>
                <a:path w="2732405" h="1749425">
                  <a:moveTo>
                    <a:pt x="1016194" y="1001240"/>
                  </a:moveTo>
                  <a:lnTo>
                    <a:pt x="966213" y="1026505"/>
                  </a:lnTo>
                  <a:lnTo>
                    <a:pt x="1060773" y="1329619"/>
                  </a:lnTo>
                  <a:lnTo>
                    <a:pt x="1110895" y="1304282"/>
                  </a:lnTo>
                  <a:lnTo>
                    <a:pt x="1016194" y="1001240"/>
                  </a:lnTo>
                  <a:close/>
                </a:path>
                <a:path w="2732405" h="1749425">
                  <a:moveTo>
                    <a:pt x="693895" y="1105497"/>
                  </a:moveTo>
                  <a:lnTo>
                    <a:pt x="428842" y="1239481"/>
                  </a:lnTo>
                  <a:lnTo>
                    <a:pt x="444815" y="1290069"/>
                  </a:lnTo>
                  <a:lnTo>
                    <a:pt x="709868" y="1156086"/>
                  </a:lnTo>
                  <a:lnTo>
                    <a:pt x="693895" y="1105497"/>
                  </a:lnTo>
                  <a:close/>
                </a:path>
                <a:path w="2732405" h="1749425">
                  <a:moveTo>
                    <a:pt x="1142446" y="878757"/>
                  </a:moveTo>
                  <a:lnTo>
                    <a:pt x="1092324" y="904093"/>
                  </a:lnTo>
                  <a:lnTo>
                    <a:pt x="1202856" y="1257796"/>
                  </a:lnTo>
                  <a:lnTo>
                    <a:pt x="1261474" y="1228165"/>
                  </a:lnTo>
                  <a:lnTo>
                    <a:pt x="1282096" y="1124946"/>
                  </a:lnTo>
                  <a:lnTo>
                    <a:pt x="1228361" y="1152109"/>
                  </a:lnTo>
                  <a:lnTo>
                    <a:pt x="1142446" y="878757"/>
                  </a:lnTo>
                  <a:close/>
                </a:path>
                <a:path w="2732405" h="1749425">
                  <a:moveTo>
                    <a:pt x="1382419" y="850246"/>
                  </a:moveTo>
                  <a:lnTo>
                    <a:pt x="1331872" y="875797"/>
                  </a:lnTo>
                  <a:lnTo>
                    <a:pt x="1417787" y="1149150"/>
                  </a:lnTo>
                  <a:lnTo>
                    <a:pt x="1467909" y="1123813"/>
                  </a:lnTo>
                  <a:lnTo>
                    <a:pt x="1382419" y="850246"/>
                  </a:lnTo>
                  <a:close/>
                </a:path>
                <a:path w="2732405" h="1749425">
                  <a:moveTo>
                    <a:pt x="1357377" y="770110"/>
                  </a:moveTo>
                  <a:lnTo>
                    <a:pt x="1299609" y="799312"/>
                  </a:lnTo>
                  <a:lnTo>
                    <a:pt x="1228361" y="1152109"/>
                  </a:lnTo>
                  <a:lnTo>
                    <a:pt x="1282096" y="1124946"/>
                  </a:lnTo>
                  <a:lnTo>
                    <a:pt x="1331872" y="875797"/>
                  </a:lnTo>
                  <a:lnTo>
                    <a:pt x="1382419" y="850246"/>
                  </a:lnTo>
                  <a:lnTo>
                    <a:pt x="1357377" y="770110"/>
                  </a:lnTo>
                  <a:close/>
                </a:path>
                <a:path w="2732405" h="1749425">
                  <a:moveTo>
                    <a:pt x="1752870" y="765379"/>
                  </a:moveTo>
                  <a:lnTo>
                    <a:pt x="1733351" y="775246"/>
                  </a:lnTo>
                  <a:lnTo>
                    <a:pt x="1749324" y="825835"/>
                  </a:lnTo>
                  <a:lnTo>
                    <a:pt x="1741888" y="833477"/>
                  </a:lnTo>
                  <a:lnTo>
                    <a:pt x="1734411" y="840906"/>
                  </a:lnTo>
                  <a:lnTo>
                    <a:pt x="1726893" y="848123"/>
                  </a:lnTo>
                  <a:lnTo>
                    <a:pt x="1722215" y="852458"/>
                  </a:lnTo>
                  <a:lnTo>
                    <a:pt x="1761050" y="975632"/>
                  </a:lnTo>
                  <a:lnTo>
                    <a:pt x="1811172" y="950295"/>
                  </a:lnTo>
                  <a:lnTo>
                    <a:pt x="1752870" y="765379"/>
                  </a:lnTo>
                  <a:close/>
                </a:path>
                <a:path w="2732405" h="1749425">
                  <a:moveTo>
                    <a:pt x="1498022" y="697948"/>
                  </a:moveTo>
                  <a:lnTo>
                    <a:pt x="1447900" y="723285"/>
                  </a:lnTo>
                  <a:lnTo>
                    <a:pt x="1483730" y="836365"/>
                  </a:lnTo>
                  <a:lnTo>
                    <a:pt x="1495426" y="865701"/>
                  </a:lnTo>
                  <a:lnTo>
                    <a:pt x="1510008" y="888878"/>
                  </a:lnTo>
                  <a:lnTo>
                    <a:pt x="1527477" y="905896"/>
                  </a:lnTo>
                  <a:lnTo>
                    <a:pt x="1547832" y="916755"/>
                  </a:lnTo>
                  <a:lnTo>
                    <a:pt x="1570383" y="921805"/>
                  </a:lnTo>
                  <a:lnTo>
                    <a:pt x="1594441" y="921393"/>
                  </a:lnTo>
                  <a:lnTo>
                    <a:pt x="1647073" y="904187"/>
                  </a:lnTo>
                  <a:lnTo>
                    <a:pt x="1686562" y="881026"/>
                  </a:lnTo>
                  <a:lnTo>
                    <a:pt x="1719334" y="855127"/>
                  </a:lnTo>
                  <a:lnTo>
                    <a:pt x="1722215" y="852458"/>
                  </a:lnTo>
                  <a:lnTo>
                    <a:pt x="1710000" y="813715"/>
                  </a:lnTo>
                  <a:lnTo>
                    <a:pt x="1631100" y="853598"/>
                  </a:lnTo>
                  <a:lnTo>
                    <a:pt x="1620976" y="858099"/>
                  </a:lnTo>
                  <a:lnTo>
                    <a:pt x="1610992" y="861296"/>
                  </a:lnTo>
                  <a:lnTo>
                    <a:pt x="1601149" y="863189"/>
                  </a:lnTo>
                  <a:lnTo>
                    <a:pt x="1591447" y="863777"/>
                  </a:lnTo>
                  <a:lnTo>
                    <a:pt x="1582178" y="862879"/>
                  </a:lnTo>
                  <a:lnTo>
                    <a:pt x="1544066" y="834531"/>
                  </a:lnTo>
                  <a:lnTo>
                    <a:pt x="1533852" y="811029"/>
                  </a:lnTo>
                  <a:lnTo>
                    <a:pt x="1498022" y="697948"/>
                  </a:lnTo>
                  <a:close/>
                </a:path>
                <a:path w="2732405" h="1749425">
                  <a:moveTo>
                    <a:pt x="1733351" y="775246"/>
                  </a:moveTo>
                  <a:lnTo>
                    <a:pt x="1721888" y="786757"/>
                  </a:lnTo>
                  <a:lnTo>
                    <a:pt x="1710276" y="797776"/>
                  </a:lnTo>
                  <a:lnTo>
                    <a:pt x="1706141" y="801477"/>
                  </a:lnTo>
                  <a:lnTo>
                    <a:pt x="1722215" y="852458"/>
                  </a:lnTo>
                  <a:lnTo>
                    <a:pt x="1726893" y="848123"/>
                  </a:lnTo>
                  <a:lnTo>
                    <a:pt x="1734411" y="840906"/>
                  </a:lnTo>
                  <a:lnTo>
                    <a:pt x="1741888" y="833477"/>
                  </a:lnTo>
                  <a:lnTo>
                    <a:pt x="1749324" y="825835"/>
                  </a:lnTo>
                  <a:lnTo>
                    <a:pt x="1733351" y="775246"/>
                  </a:lnTo>
                  <a:close/>
                </a:path>
                <a:path w="2732405" h="1749425">
                  <a:moveTo>
                    <a:pt x="1706141" y="801477"/>
                  </a:moveTo>
                  <a:lnTo>
                    <a:pt x="1674189" y="827767"/>
                  </a:lnTo>
                  <a:lnTo>
                    <a:pt x="1631100" y="853598"/>
                  </a:lnTo>
                  <a:lnTo>
                    <a:pt x="1710000" y="813715"/>
                  </a:lnTo>
                  <a:lnTo>
                    <a:pt x="1706141" y="801477"/>
                  </a:lnTo>
                  <a:close/>
                </a:path>
                <a:path w="2732405" h="1749425">
                  <a:moveTo>
                    <a:pt x="1699790" y="597022"/>
                  </a:moveTo>
                  <a:lnTo>
                    <a:pt x="1649668" y="622359"/>
                  </a:lnTo>
                  <a:lnTo>
                    <a:pt x="1706141" y="801477"/>
                  </a:lnTo>
                  <a:lnTo>
                    <a:pt x="1710276" y="797776"/>
                  </a:lnTo>
                  <a:lnTo>
                    <a:pt x="1721888" y="786757"/>
                  </a:lnTo>
                  <a:lnTo>
                    <a:pt x="1733351" y="775246"/>
                  </a:lnTo>
                  <a:lnTo>
                    <a:pt x="1752870" y="765379"/>
                  </a:lnTo>
                  <a:lnTo>
                    <a:pt x="1699790" y="597022"/>
                  </a:lnTo>
                  <a:close/>
                </a:path>
                <a:path w="2732405" h="1749425">
                  <a:moveTo>
                    <a:pt x="1842723" y="524770"/>
                  </a:moveTo>
                  <a:lnTo>
                    <a:pt x="1792601" y="550107"/>
                  </a:lnTo>
                  <a:lnTo>
                    <a:pt x="1903133" y="903809"/>
                  </a:lnTo>
                  <a:lnTo>
                    <a:pt x="1953256" y="878473"/>
                  </a:lnTo>
                  <a:lnTo>
                    <a:pt x="1906049" y="727412"/>
                  </a:lnTo>
                  <a:lnTo>
                    <a:pt x="1893873" y="733567"/>
                  </a:lnTo>
                  <a:lnTo>
                    <a:pt x="1877899" y="682978"/>
                  </a:lnTo>
                  <a:lnTo>
                    <a:pt x="1890218" y="676752"/>
                  </a:lnTo>
                  <a:lnTo>
                    <a:pt x="1842723" y="524770"/>
                  </a:lnTo>
                  <a:close/>
                </a:path>
                <a:path w="2732405" h="1749425">
                  <a:moveTo>
                    <a:pt x="2049159" y="420418"/>
                  </a:moveTo>
                  <a:lnTo>
                    <a:pt x="1999036" y="445754"/>
                  </a:lnTo>
                  <a:lnTo>
                    <a:pt x="2109569" y="799457"/>
                  </a:lnTo>
                  <a:lnTo>
                    <a:pt x="2159691" y="774120"/>
                  </a:lnTo>
                  <a:lnTo>
                    <a:pt x="2112485" y="623060"/>
                  </a:lnTo>
                  <a:lnTo>
                    <a:pt x="2073973" y="642528"/>
                  </a:lnTo>
                  <a:lnTo>
                    <a:pt x="2058000" y="591939"/>
                  </a:lnTo>
                  <a:lnTo>
                    <a:pt x="2096653" y="572399"/>
                  </a:lnTo>
                  <a:lnTo>
                    <a:pt x="2049159" y="420418"/>
                  </a:lnTo>
                  <a:close/>
                </a:path>
                <a:path w="2732405" h="1749425">
                  <a:moveTo>
                    <a:pt x="1890218" y="676752"/>
                  </a:moveTo>
                  <a:lnTo>
                    <a:pt x="1877899" y="682978"/>
                  </a:lnTo>
                  <a:lnTo>
                    <a:pt x="1893873" y="733567"/>
                  </a:lnTo>
                  <a:lnTo>
                    <a:pt x="1906049" y="727412"/>
                  </a:lnTo>
                  <a:lnTo>
                    <a:pt x="1890218" y="676752"/>
                  </a:lnTo>
                  <a:close/>
                </a:path>
                <a:path w="2732405" h="1749425">
                  <a:moveTo>
                    <a:pt x="2046531" y="597736"/>
                  </a:moveTo>
                  <a:lnTo>
                    <a:pt x="1890218" y="676752"/>
                  </a:lnTo>
                  <a:lnTo>
                    <a:pt x="1906049" y="727412"/>
                  </a:lnTo>
                  <a:lnTo>
                    <a:pt x="2062362" y="648396"/>
                  </a:lnTo>
                  <a:lnTo>
                    <a:pt x="2046531" y="597736"/>
                  </a:lnTo>
                  <a:close/>
                </a:path>
                <a:path w="2732405" h="1749425">
                  <a:moveTo>
                    <a:pt x="2096653" y="572399"/>
                  </a:moveTo>
                  <a:lnTo>
                    <a:pt x="2058000" y="591939"/>
                  </a:lnTo>
                  <a:lnTo>
                    <a:pt x="2073973" y="642528"/>
                  </a:lnTo>
                  <a:lnTo>
                    <a:pt x="2112485" y="623060"/>
                  </a:lnTo>
                  <a:lnTo>
                    <a:pt x="2096653" y="572399"/>
                  </a:lnTo>
                  <a:close/>
                </a:path>
                <a:path w="2732405" h="1749425">
                  <a:moveTo>
                    <a:pt x="2268101" y="304410"/>
                  </a:moveTo>
                  <a:lnTo>
                    <a:pt x="2229184" y="330549"/>
                  </a:lnTo>
                  <a:lnTo>
                    <a:pt x="2199084" y="365163"/>
                  </a:lnTo>
                  <a:lnTo>
                    <a:pt x="2178565" y="406467"/>
                  </a:lnTo>
                  <a:lnTo>
                    <a:pt x="2168182" y="453314"/>
                  </a:lnTo>
                  <a:lnTo>
                    <a:pt x="2166981" y="478269"/>
                  </a:lnTo>
                  <a:lnTo>
                    <a:pt x="2168589" y="503838"/>
                  </a:lnTo>
                  <a:lnTo>
                    <a:pt x="2180236" y="556814"/>
                  </a:lnTo>
                  <a:lnTo>
                    <a:pt x="2201474" y="606608"/>
                  </a:lnTo>
                  <a:lnTo>
                    <a:pt x="2229791" y="644824"/>
                  </a:lnTo>
                  <a:lnTo>
                    <a:pt x="2264147" y="670588"/>
                  </a:lnTo>
                  <a:lnTo>
                    <a:pt x="2303075" y="683242"/>
                  </a:lnTo>
                  <a:lnTo>
                    <a:pt x="2323920" y="684487"/>
                  </a:lnTo>
                  <a:lnTo>
                    <a:pt x="2345241" y="682125"/>
                  </a:lnTo>
                  <a:lnTo>
                    <a:pt x="2389314" y="666580"/>
                  </a:lnTo>
                  <a:lnTo>
                    <a:pt x="2428151" y="640548"/>
                  </a:lnTo>
                  <a:lnTo>
                    <a:pt x="2458013" y="606254"/>
                  </a:lnTo>
                  <a:lnTo>
                    <a:pt x="2478470" y="564982"/>
                  </a:lnTo>
                  <a:lnTo>
                    <a:pt x="2367403" y="621126"/>
                  </a:lnTo>
                  <a:lnTo>
                    <a:pt x="2351429" y="627901"/>
                  </a:lnTo>
                  <a:lnTo>
                    <a:pt x="2336213" y="631692"/>
                  </a:lnTo>
                  <a:lnTo>
                    <a:pt x="2321756" y="632501"/>
                  </a:lnTo>
                  <a:lnTo>
                    <a:pt x="2308058" y="630326"/>
                  </a:lnTo>
                  <a:lnTo>
                    <a:pt x="2272346" y="609430"/>
                  </a:lnTo>
                  <a:lnTo>
                    <a:pt x="2245139" y="571136"/>
                  </a:lnTo>
                  <a:lnTo>
                    <a:pt x="2227059" y="520962"/>
                  </a:lnTo>
                  <a:lnTo>
                    <a:pt x="2221450" y="465851"/>
                  </a:lnTo>
                  <a:lnTo>
                    <a:pt x="2222920" y="447725"/>
                  </a:lnTo>
                  <a:lnTo>
                    <a:pt x="2238926" y="398087"/>
                  </a:lnTo>
                  <a:lnTo>
                    <a:pt x="2273917" y="359401"/>
                  </a:lnTo>
                  <a:lnTo>
                    <a:pt x="2389888" y="299378"/>
                  </a:lnTo>
                  <a:lnTo>
                    <a:pt x="2374277" y="292770"/>
                  </a:lnTo>
                  <a:lnTo>
                    <a:pt x="2354235" y="288068"/>
                  </a:lnTo>
                  <a:lnTo>
                    <a:pt x="2333436" y="286683"/>
                  </a:lnTo>
                  <a:lnTo>
                    <a:pt x="2312147" y="288945"/>
                  </a:lnTo>
                  <a:lnTo>
                    <a:pt x="2290369" y="294854"/>
                  </a:lnTo>
                  <a:lnTo>
                    <a:pt x="2268101" y="304410"/>
                  </a:lnTo>
                  <a:close/>
                </a:path>
                <a:path w="2732405" h="1749425">
                  <a:moveTo>
                    <a:pt x="2389888" y="299378"/>
                  </a:moveTo>
                  <a:lnTo>
                    <a:pt x="2290012" y="349865"/>
                  </a:lnTo>
                  <a:lnTo>
                    <a:pt x="2305986" y="343123"/>
                  </a:lnTo>
                  <a:lnTo>
                    <a:pt x="2321202" y="339431"/>
                  </a:lnTo>
                  <a:lnTo>
                    <a:pt x="2362186" y="346096"/>
                  </a:lnTo>
                  <a:lnTo>
                    <a:pt x="2395372" y="373668"/>
                  </a:lnTo>
                  <a:lnTo>
                    <a:pt x="2419724" y="416105"/>
                  </a:lnTo>
                  <a:lnTo>
                    <a:pt x="2433998" y="469202"/>
                  </a:lnTo>
                  <a:lnTo>
                    <a:pt x="2435863" y="505991"/>
                  </a:lnTo>
                  <a:lnTo>
                    <a:pt x="2434339" y="524010"/>
                  </a:lnTo>
                  <a:lnTo>
                    <a:pt x="2418172" y="573330"/>
                  </a:lnTo>
                  <a:lnTo>
                    <a:pt x="2383478" y="611616"/>
                  </a:lnTo>
                  <a:lnTo>
                    <a:pt x="2367403" y="621126"/>
                  </a:lnTo>
                  <a:lnTo>
                    <a:pt x="2478470" y="564982"/>
                  </a:lnTo>
                  <a:lnTo>
                    <a:pt x="2485011" y="542260"/>
                  </a:lnTo>
                  <a:lnTo>
                    <a:pt x="2489024" y="518316"/>
                  </a:lnTo>
                  <a:lnTo>
                    <a:pt x="2490424" y="493293"/>
                  </a:lnTo>
                  <a:lnTo>
                    <a:pt x="2488988" y="467737"/>
                  </a:lnTo>
                  <a:lnTo>
                    <a:pt x="2477608" y="415026"/>
                  </a:lnTo>
                  <a:lnTo>
                    <a:pt x="2456157" y="364940"/>
                  </a:lnTo>
                  <a:lnTo>
                    <a:pt x="2427626" y="326698"/>
                  </a:lnTo>
                  <a:lnTo>
                    <a:pt x="2393190" y="300775"/>
                  </a:lnTo>
                  <a:lnTo>
                    <a:pt x="2389888" y="299378"/>
                  </a:lnTo>
                  <a:close/>
                </a:path>
                <a:path w="2732405" h="1749425">
                  <a:moveTo>
                    <a:pt x="2678064" y="13980"/>
                  </a:moveTo>
                  <a:lnTo>
                    <a:pt x="2578293" y="64414"/>
                  </a:lnTo>
                  <a:lnTo>
                    <a:pt x="2588218" y="60047"/>
                  </a:lnTo>
                  <a:lnTo>
                    <a:pt x="2598029" y="57038"/>
                  </a:lnTo>
                  <a:lnTo>
                    <a:pt x="2607727" y="55385"/>
                  </a:lnTo>
                  <a:lnTo>
                    <a:pt x="2617311" y="55091"/>
                  </a:lnTo>
                  <a:lnTo>
                    <a:pt x="2626568" y="56161"/>
                  </a:lnTo>
                  <a:lnTo>
                    <a:pt x="2663937" y="82051"/>
                  </a:lnTo>
                  <a:lnTo>
                    <a:pt x="2677168" y="120094"/>
                  </a:lnTo>
                  <a:lnTo>
                    <a:pt x="2677893" y="129144"/>
                  </a:lnTo>
                  <a:lnTo>
                    <a:pt x="2677700" y="138158"/>
                  </a:lnTo>
                  <a:lnTo>
                    <a:pt x="2666558" y="180504"/>
                  </a:lnTo>
                  <a:lnTo>
                    <a:pt x="2646169" y="215076"/>
                  </a:lnTo>
                  <a:lnTo>
                    <a:pt x="2639270" y="226847"/>
                  </a:lnTo>
                  <a:lnTo>
                    <a:pt x="2623388" y="262323"/>
                  </a:lnTo>
                  <a:lnTo>
                    <a:pt x="2617442" y="303277"/>
                  </a:lnTo>
                  <a:lnTo>
                    <a:pt x="2618176" y="318972"/>
                  </a:lnTo>
                  <a:lnTo>
                    <a:pt x="2620567" y="336362"/>
                  </a:lnTo>
                  <a:lnTo>
                    <a:pt x="2624615" y="355447"/>
                  </a:lnTo>
                  <a:lnTo>
                    <a:pt x="2630320" y="376229"/>
                  </a:lnTo>
                  <a:lnTo>
                    <a:pt x="2632047" y="381755"/>
                  </a:lnTo>
                  <a:lnTo>
                    <a:pt x="2683019" y="355990"/>
                  </a:lnTo>
                  <a:lnTo>
                    <a:pt x="2681292" y="350463"/>
                  </a:lnTo>
                  <a:lnTo>
                    <a:pt x="2677660" y="336949"/>
                  </a:lnTo>
                  <a:lnTo>
                    <a:pt x="2674977" y="324257"/>
                  </a:lnTo>
                  <a:lnTo>
                    <a:pt x="2673242" y="312384"/>
                  </a:lnTo>
                  <a:lnTo>
                    <a:pt x="2672456" y="301333"/>
                  </a:lnTo>
                  <a:lnTo>
                    <a:pt x="2672575" y="290723"/>
                  </a:lnTo>
                  <a:lnTo>
                    <a:pt x="2682716" y="250649"/>
                  </a:lnTo>
                  <a:lnTo>
                    <a:pt x="2707289" y="208496"/>
                  </a:lnTo>
                  <a:lnTo>
                    <a:pt x="2713454" y="197546"/>
                  </a:lnTo>
                  <a:lnTo>
                    <a:pt x="2729776" y="151898"/>
                  </a:lnTo>
                  <a:lnTo>
                    <a:pt x="2732359" y="128127"/>
                  </a:lnTo>
                  <a:lnTo>
                    <a:pt x="2732232" y="115975"/>
                  </a:lnTo>
                  <a:lnTo>
                    <a:pt x="2718804" y="61683"/>
                  </a:lnTo>
                  <a:lnTo>
                    <a:pt x="2689857" y="22419"/>
                  </a:lnTo>
                  <a:lnTo>
                    <a:pt x="2678064" y="13980"/>
                  </a:lnTo>
                  <a:close/>
                </a:path>
                <a:path w="2732405" h="1749425">
                  <a:moveTo>
                    <a:pt x="2562759" y="16803"/>
                  </a:moveTo>
                  <a:lnTo>
                    <a:pt x="2517284" y="49390"/>
                  </a:lnTo>
                  <a:lnTo>
                    <a:pt x="2485272" y="93904"/>
                  </a:lnTo>
                  <a:lnTo>
                    <a:pt x="2470160" y="146957"/>
                  </a:lnTo>
                  <a:lnTo>
                    <a:pt x="2469571" y="165837"/>
                  </a:lnTo>
                  <a:lnTo>
                    <a:pt x="2471339" y="185159"/>
                  </a:lnTo>
                  <a:lnTo>
                    <a:pt x="2475463" y="204923"/>
                  </a:lnTo>
                  <a:lnTo>
                    <a:pt x="2528983" y="177869"/>
                  </a:lnTo>
                  <a:lnTo>
                    <a:pt x="2526203" y="164291"/>
                  </a:lnTo>
                  <a:lnTo>
                    <a:pt x="2525009" y="151412"/>
                  </a:lnTo>
                  <a:lnTo>
                    <a:pt x="2535138" y="106961"/>
                  </a:lnTo>
                  <a:lnTo>
                    <a:pt x="2561737" y="75050"/>
                  </a:lnTo>
                  <a:lnTo>
                    <a:pt x="2678064" y="13980"/>
                  </a:lnTo>
                  <a:lnTo>
                    <a:pt x="2677245" y="13394"/>
                  </a:lnTo>
                  <a:lnTo>
                    <a:pt x="2663553" y="6650"/>
                  </a:lnTo>
                  <a:lnTo>
                    <a:pt x="2648780" y="2185"/>
                  </a:lnTo>
                  <a:lnTo>
                    <a:pt x="2632927" y="0"/>
                  </a:lnTo>
                  <a:lnTo>
                    <a:pt x="2616245" y="266"/>
                  </a:lnTo>
                  <a:lnTo>
                    <a:pt x="2598990" y="3155"/>
                  </a:lnTo>
                  <a:lnTo>
                    <a:pt x="2581161" y="8668"/>
                  </a:lnTo>
                  <a:lnTo>
                    <a:pt x="2562759" y="16803"/>
                  </a:lnTo>
                  <a:close/>
                </a:path>
                <a:path w="2732405" h="1749425">
                  <a:moveTo>
                    <a:pt x="2670126" y="425436"/>
                  </a:moveTo>
                  <a:lnTo>
                    <a:pt x="2646477" y="458073"/>
                  </a:lnTo>
                  <a:lnTo>
                    <a:pt x="2646120" y="466170"/>
                  </a:lnTo>
                  <a:lnTo>
                    <a:pt x="2647558" y="474192"/>
                  </a:lnTo>
                  <a:lnTo>
                    <a:pt x="2675791" y="503635"/>
                  </a:lnTo>
                  <a:lnTo>
                    <a:pt x="2692137" y="505772"/>
                  </a:lnTo>
                  <a:lnTo>
                    <a:pt x="2700258" y="504266"/>
                  </a:lnTo>
                  <a:lnTo>
                    <a:pt x="2708346" y="501044"/>
                  </a:lnTo>
                  <a:lnTo>
                    <a:pt x="2715284" y="497537"/>
                  </a:lnTo>
                  <a:lnTo>
                    <a:pt x="2720726" y="492653"/>
                  </a:lnTo>
                  <a:lnTo>
                    <a:pt x="2724671" y="486392"/>
                  </a:lnTo>
                  <a:lnTo>
                    <a:pt x="2728759" y="480060"/>
                  </a:lnTo>
                  <a:lnTo>
                    <a:pt x="2731034" y="473132"/>
                  </a:lnTo>
                  <a:lnTo>
                    <a:pt x="2731498" y="465609"/>
                  </a:lnTo>
                  <a:lnTo>
                    <a:pt x="2732103" y="458015"/>
                  </a:lnTo>
                  <a:lnTo>
                    <a:pt x="2710811" y="426003"/>
                  </a:lnTo>
                  <a:lnTo>
                    <a:pt x="2686176" y="420790"/>
                  </a:lnTo>
                  <a:lnTo>
                    <a:pt x="2678068" y="422288"/>
                  </a:lnTo>
                  <a:lnTo>
                    <a:pt x="2670126" y="425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689314" y="8468713"/>
              <a:ext cx="779145" cy="925194"/>
            </a:xfrm>
            <a:custGeom>
              <a:avLst/>
              <a:gdLst/>
              <a:ahLst/>
              <a:cxnLst/>
              <a:rect l="l" t="t" r="r" b="b"/>
              <a:pathLst>
                <a:path w="779144" h="925195">
                  <a:moveTo>
                    <a:pt x="140834" y="9104"/>
                  </a:moveTo>
                  <a:lnTo>
                    <a:pt x="112785" y="34996"/>
                  </a:lnTo>
                  <a:lnTo>
                    <a:pt x="112030" y="67882"/>
                  </a:lnTo>
                  <a:lnTo>
                    <a:pt x="117957" y="80477"/>
                  </a:lnTo>
                  <a:lnTo>
                    <a:pt x="153165" y="157961"/>
                  </a:lnTo>
                  <a:lnTo>
                    <a:pt x="167875" y="210946"/>
                  </a:lnTo>
                  <a:lnTo>
                    <a:pt x="165837" y="257952"/>
                  </a:lnTo>
                  <a:lnTo>
                    <a:pt x="153763" y="300147"/>
                  </a:lnTo>
                  <a:lnTo>
                    <a:pt x="138370" y="338699"/>
                  </a:lnTo>
                  <a:lnTo>
                    <a:pt x="126371" y="374774"/>
                  </a:lnTo>
                  <a:lnTo>
                    <a:pt x="116243" y="440357"/>
                  </a:lnTo>
                  <a:lnTo>
                    <a:pt x="115034" y="490829"/>
                  </a:lnTo>
                  <a:lnTo>
                    <a:pt x="114381" y="529532"/>
                  </a:lnTo>
                  <a:lnTo>
                    <a:pt x="105919" y="559807"/>
                  </a:lnTo>
                  <a:lnTo>
                    <a:pt x="81285" y="584994"/>
                  </a:lnTo>
                  <a:lnTo>
                    <a:pt x="12993" y="629195"/>
                  </a:lnTo>
                  <a:lnTo>
                    <a:pt x="6897" y="634407"/>
                  </a:lnTo>
                  <a:lnTo>
                    <a:pt x="2292" y="641753"/>
                  </a:lnTo>
                  <a:lnTo>
                    <a:pt x="0" y="650736"/>
                  </a:lnTo>
                  <a:lnTo>
                    <a:pt x="840" y="660857"/>
                  </a:lnTo>
                  <a:lnTo>
                    <a:pt x="18458" y="712900"/>
                  </a:lnTo>
                  <a:lnTo>
                    <a:pt x="43840" y="766811"/>
                  </a:lnTo>
                  <a:lnTo>
                    <a:pt x="72781" y="818189"/>
                  </a:lnTo>
                  <a:lnTo>
                    <a:pt x="101078" y="862635"/>
                  </a:lnTo>
                  <a:lnTo>
                    <a:pt x="124524" y="895745"/>
                  </a:lnTo>
                  <a:lnTo>
                    <a:pt x="162938" y="924737"/>
                  </a:lnTo>
                  <a:lnTo>
                    <a:pt x="172747" y="923986"/>
                  </a:lnTo>
                  <a:lnTo>
                    <a:pt x="180045" y="921369"/>
                  </a:lnTo>
                  <a:lnTo>
                    <a:pt x="242571" y="893832"/>
                  </a:lnTo>
                  <a:lnTo>
                    <a:pt x="298297" y="868647"/>
                  </a:lnTo>
                  <a:lnTo>
                    <a:pt x="357401" y="840516"/>
                  </a:lnTo>
                  <a:lnTo>
                    <a:pt x="407638" y="836024"/>
                  </a:lnTo>
                  <a:lnTo>
                    <a:pt x="457468" y="825456"/>
                  </a:lnTo>
                  <a:lnTo>
                    <a:pt x="505696" y="809881"/>
                  </a:lnTo>
                  <a:lnTo>
                    <a:pt x="551126" y="790367"/>
                  </a:lnTo>
                  <a:lnTo>
                    <a:pt x="592563" y="767982"/>
                  </a:lnTo>
                  <a:lnTo>
                    <a:pt x="628812" y="743797"/>
                  </a:lnTo>
                  <a:lnTo>
                    <a:pt x="691575" y="727854"/>
                  </a:lnTo>
                  <a:lnTo>
                    <a:pt x="732525" y="708089"/>
                  </a:lnTo>
                  <a:lnTo>
                    <a:pt x="765148" y="679279"/>
                  </a:lnTo>
                  <a:lnTo>
                    <a:pt x="779044" y="644536"/>
                  </a:lnTo>
                  <a:lnTo>
                    <a:pt x="777671" y="629144"/>
                  </a:lnTo>
                  <a:lnTo>
                    <a:pt x="759324" y="592468"/>
                  </a:lnTo>
                  <a:lnTo>
                    <a:pt x="740472" y="578239"/>
                  </a:lnTo>
                  <a:lnTo>
                    <a:pt x="764556" y="551711"/>
                  </a:lnTo>
                  <a:lnTo>
                    <a:pt x="776340" y="528430"/>
                  </a:lnTo>
                  <a:lnTo>
                    <a:pt x="777988" y="506313"/>
                  </a:lnTo>
                  <a:lnTo>
                    <a:pt x="771664" y="483276"/>
                  </a:lnTo>
                  <a:lnTo>
                    <a:pt x="761588" y="460733"/>
                  </a:lnTo>
                  <a:lnTo>
                    <a:pt x="749893" y="444124"/>
                  </a:lnTo>
                  <a:lnTo>
                    <a:pt x="734792" y="431876"/>
                  </a:lnTo>
                  <a:lnTo>
                    <a:pt x="714501" y="422417"/>
                  </a:lnTo>
                  <a:lnTo>
                    <a:pt x="725457" y="402910"/>
                  </a:lnTo>
                  <a:lnTo>
                    <a:pt x="730219" y="382574"/>
                  </a:lnTo>
                  <a:lnTo>
                    <a:pt x="729051" y="361605"/>
                  </a:lnTo>
                  <a:lnTo>
                    <a:pt x="722218" y="340200"/>
                  </a:lnTo>
                  <a:lnTo>
                    <a:pt x="710635" y="319135"/>
                  </a:lnTo>
                  <a:lnTo>
                    <a:pt x="696510" y="304139"/>
                  </a:lnTo>
                  <a:lnTo>
                    <a:pt x="678064" y="294957"/>
                  </a:lnTo>
                  <a:lnTo>
                    <a:pt x="653518" y="291333"/>
                  </a:lnTo>
                  <a:lnTo>
                    <a:pt x="656282" y="279473"/>
                  </a:lnTo>
                  <a:lnTo>
                    <a:pt x="643760" y="228509"/>
                  </a:lnTo>
                  <a:lnTo>
                    <a:pt x="614187" y="192201"/>
                  </a:lnTo>
                  <a:lnTo>
                    <a:pt x="566280" y="179680"/>
                  </a:lnTo>
                  <a:lnTo>
                    <a:pt x="539086" y="182593"/>
                  </a:lnTo>
                  <a:lnTo>
                    <a:pt x="485652" y="196184"/>
                  </a:lnTo>
                  <a:lnTo>
                    <a:pt x="439106" y="212494"/>
                  </a:lnTo>
                  <a:lnTo>
                    <a:pt x="376320" y="243215"/>
                  </a:lnTo>
                  <a:lnTo>
                    <a:pt x="342590" y="266356"/>
                  </a:lnTo>
                  <a:lnTo>
                    <a:pt x="335744" y="221599"/>
                  </a:lnTo>
                  <a:lnTo>
                    <a:pt x="330447" y="178894"/>
                  </a:lnTo>
                  <a:lnTo>
                    <a:pt x="322095" y="137684"/>
                  </a:lnTo>
                  <a:lnTo>
                    <a:pt x="306078" y="97416"/>
                  </a:lnTo>
                  <a:lnTo>
                    <a:pt x="277790" y="57534"/>
                  </a:lnTo>
                  <a:lnTo>
                    <a:pt x="232624" y="17481"/>
                  </a:lnTo>
                  <a:lnTo>
                    <a:pt x="184629" y="0"/>
                  </a:lnTo>
                  <a:lnTo>
                    <a:pt x="140834" y="9104"/>
                  </a:lnTo>
                  <a:close/>
                </a:path>
              </a:pathLst>
            </a:custGeom>
            <a:solidFill>
              <a:srgbClr val="FFC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683078" y="8442234"/>
              <a:ext cx="814069" cy="967740"/>
            </a:xfrm>
            <a:custGeom>
              <a:avLst/>
              <a:gdLst/>
              <a:ahLst/>
              <a:cxnLst/>
              <a:rect l="l" t="t" r="r" b="b"/>
              <a:pathLst>
                <a:path w="814069" h="967740">
                  <a:moveTo>
                    <a:pt x="364724" y="233764"/>
                  </a:moveTo>
                  <a:lnTo>
                    <a:pt x="351846" y="242803"/>
                  </a:lnTo>
                  <a:lnTo>
                    <a:pt x="339194" y="258328"/>
                  </a:lnTo>
                  <a:lnTo>
                    <a:pt x="332626" y="279688"/>
                  </a:lnTo>
                  <a:lnTo>
                    <a:pt x="337999" y="306230"/>
                  </a:lnTo>
                  <a:lnTo>
                    <a:pt x="357614" y="349276"/>
                  </a:lnTo>
                  <a:lnTo>
                    <a:pt x="384014" y="407702"/>
                  </a:lnTo>
                  <a:lnTo>
                    <a:pt x="408109" y="461491"/>
                  </a:lnTo>
                  <a:lnTo>
                    <a:pt x="426723" y="508921"/>
                  </a:lnTo>
                  <a:lnTo>
                    <a:pt x="429492" y="544589"/>
                  </a:lnTo>
                  <a:lnTo>
                    <a:pt x="425854" y="558363"/>
                  </a:lnTo>
                  <a:lnTo>
                    <a:pt x="419021" y="580776"/>
                  </a:lnTo>
                  <a:lnTo>
                    <a:pt x="420407" y="607863"/>
                  </a:lnTo>
                  <a:lnTo>
                    <a:pt x="433848" y="635621"/>
                  </a:lnTo>
                  <a:lnTo>
                    <a:pt x="463176" y="660049"/>
                  </a:lnTo>
                  <a:lnTo>
                    <a:pt x="498120" y="679700"/>
                  </a:lnTo>
                  <a:lnTo>
                    <a:pt x="525148" y="696259"/>
                  </a:lnTo>
                  <a:lnTo>
                    <a:pt x="544786" y="709623"/>
                  </a:lnTo>
                  <a:lnTo>
                    <a:pt x="557562" y="719691"/>
                  </a:lnTo>
                  <a:lnTo>
                    <a:pt x="577492" y="735836"/>
                  </a:lnTo>
                  <a:lnTo>
                    <a:pt x="608619" y="759769"/>
                  </a:lnTo>
                  <a:lnTo>
                    <a:pt x="637299" y="781472"/>
                  </a:lnTo>
                  <a:lnTo>
                    <a:pt x="649891" y="790933"/>
                  </a:lnTo>
                  <a:lnTo>
                    <a:pt x="791834" y="723581"/>
                  </a:lnTo>
                  <a:lnTo>
                    <a:pt x="796209" y="685841"/>
                  </a:lnTo>
                  <a:lnTo>
                    <a:pt x="716030" y="726372"/>
                  </a:lnTo>
                  <a:lnTo>
                    <a:pt x="702418" y="732193"/>
                  </a:lnTo>
                  <a:lnTo>
                    <a:pt x="690741" y="735965"/>
                  </a:lnTo>
                  <a:lnTo>
                    <a:pt x="678920" y="737060"/>
                  </a:lnTo>
                  <a:lnTo>
                    <a:pt x="667776" y="734924"/>
                  </a:lnTo>
                  <a:lnTo>
                    <a:pt x="657467" y="727913"/>
                  </a:lnTo>
                  <a:lnTo>
                    <a:pt x="648150" y="714377"/>
                  </a:lnTo>
                  <a:lnTo>
                    <a:pt x="641961" y="699632"/>
                  </a:lnTo>
                  <a:lnTo>
                    <a:pt x="639859" y="685790"/>
                  </a:lnTo>
                  <a:lnTo>
                    <a:pt x="645000" y="671917"/>
                  </a:lnTo>
                  <a:lnTo>
                    <a:pt x="660542" y="657076"/>
                  </a:lnTo>
                  <a:lnTo>
                    <a:pt x="665183" y="651760"/>
                  </a:lnTo>
                  <a:lnTo>
                    <a:pt x="664099" y="647358"/>
                  </a:lnTo>
                  <a:lnTo>
                    <a:pt x="659993" y="644484"/>
                  </a:lnTo>
                  <a:lnTo>
                    <a:pt x="655567" y="643752"/>
                  </a:lnTo>
                  <a:lnTo>
                    <a:pt x="628557" y="645100"/>
                  </a:lnTo>
                  <a:lnTo>
                    <a:pt x="609054" y="638776"/>
                  </a:lnTo>
                  <a:lnTo>
                    <a:pt x="595387" y="627026"/>
                  </a:lnTo>
                  <a:lnTo>
                    <a:pt x="585889" y="612098"/>
                  </a:lnTo>
                  <a:lnTo>
                    <a:pt x="578615" y="591370"/>
                  </a:lnTo>
                  <a:lnTo>
                    <a:pt x="577764" y="571437"/>
                  </a:lnTo>
                  <a:lnTo>
                    <a:pt x="583709" y="554174"/>
                  </a:lnTo>
                  <a:lnTo>
                    <a:pt x="596818" y="541457"/>
                  </a:lnTo>
                  <a:lnTo>
                    <a:pt x="602029" y="536100"/>
                  </a:lnTo>
                  <a:lnTo>
                    <a:pt x="601514" y="531164"/>
                  </a:lnTo>
                  <a:lnTo>
                    <a:pt x="597056" y="528220"/>
                  </a:lnTo>
                  <a:lnTo>
                    <a:pt x="590440" y="528841"/>
                  </a:lnTo>
                  <a:lnTo>
                    <a:pt x="581245" y="531757"/>
                  </a:lnTo>
                  <a:lnTo>
                    <a:pt x="564728" y="531940"/>
                  </a:lnTo>
                  <a:lnTo>
                    <a:pt x="544878" y="522917"/>
                  </a:lnTo>
                  <a:lnTo>
                    <a:pt x="525684" y="498219"/>
                  </a:lnTo>
                  <a:lnTo>
                    <a:pt x="517661" y="478214"/>
                  </a:lnTo>
                  <a:lnTo>
                    <a:pt x="514701" y="456474"/>
                  </a:lnTo>
                  <a:lnTo>
                    <a:pt x="520567" y="435222"/>
                  </a:lnTo>
                  <a:lnTo>
                    <a:pt x="539023" y="416681"/>
                  </a:lnTo>
                  <a:lnTo>
                    <a:pt x="546725" y="411027"/>
                  </a:lnTo>
                  <a:lnTo>
                    <a:pt x="539316" y="403333"/>
                  </a:lnTo>
                  <a:lnTo>
                    <a:pt x="533000" y="404766"/>
                  </a:lnTo>
                  <a:lnTo>
                    <a:pt x="516196" y="409356"/>
                  </a:lnTo>
                  <a:lnTo>
                    <a:pt x="499832" y="409433"/>
                  </a:lnTo>
                  <a:lnTo>
                    <a:pt x="482895" y="398911"/>
                  </a:lnTo>
                  <a:lnTo>
                    <a:pt x="464370" y="371702"/>
                  </a:lnTo>
                  <a:lnTo>
                    <a:pt x="455636" y="348550"/>
                  </a:lnTo>
                  <a:lnTo>
                    <a:pt x="453062" y="325831"/>
                  </a:lnTo>
                  <a:lnTo>
                    <a:pt x="457809" y="305847"/>
                  </a:lnTo>
                  <a:lnTo>
                    <a:pt x="471040" y="290895"/>
                  </a:lnTo>
                  <a:lnTo>
                    <a:pt x="487612" y="277142"/>
                  </a:lnTo>
                  <a:lnTo>
                    <a:pt x="505186" y="259005"/>
                  </a:lnTo>
                  <a:lnTo>
                    <a:pt x="518886" y="243322"/>
                  </a:lnTo>
                  <a:lnTo>
                    <a:pt x="523835" y="236929"/>
                  </a:lnTo>
                  <a:lnTo>
                    <a:pt x="614013" y="191345"/>
                  </a:lnTo>
                  <a:lnTo>
                    <a:pt x="585010" y="171687"/>
                  </a:lnTo>
                  <a:lnTo>
                    <a:pt x="364724" y="233764"/>
                  </a:lnTo>
                  <a:close/>
                </a:path>
                <a:path w="814069" h="967740">
                  <a:moveTo>
                    <a:pt x="767494" y="431422"/>
                  </a:moveTo>
                  <a:lnTo>
                    <a:pt x="697988" y="466557"/>
                  </a:lnTo>
                  <a:lnTo>
                    <a:pt x="702208" y="467943"/>
                  </a:lnTo>
                  <a:lnTo>
                    <a:pt x="721010" y="475626"/>
                  </a:lnTo>
                  <a:lnTo>
                    <a:pt x="736273" y="487242"/>
                  </a:lnTo>
                  <a:lnTo>
                    <a:pt x="747993" y="501969"/>
                  </a:lnTo>
                  <a:lnTo>
                    <a:pt x="756167" y="518983"/>
                  </a:lnTo>
                  <a:lnTo>
                    <a:pt x="760242" y="544752"/>
                  </a:lnTo>
                  <a:lnTo>
                    <a:pt x="752539" y="572514"/>
                  </a:lnTo>
                  <a:lnTo>
                    <a:pt x="728776" y="602125"/>
                  </a:lnTo>
                  <a:lnTo>
                    <a:pt x="684672" y="633439"/>
                  </a:lnTo>
                  <a:lnTo>
                    <a:pt x="679065" y="636273"/>
                  </a:lnTo>
                  <a:lnTo>
                    <a:pt x="681899" y="641880"/>
                  </a:lnTo>
                  <a:lnTo>
                    <a:pt x="730959" y="617080"/>
                  </a:lnTo>
                  <a:lnTo>
                    <a:pt x="756634" y="639204"/>
                  </a:lnTo>
                  <a:lnTo>
                    <a:pt x="764582" y="665751"/>
                  </a:lnTo>
                  <a:lnTo>
                    <a:pt x="758105" y="691835"/>
                  </a:lnTo>
                  <a:lnTo>
                    <a:pt x="740510" y="712567"/>
                  </a:lnTo>
                  <a:lnTo>
                    <a:pt x="729439" y="719497"/>
                  </a:lnTo>
                  <a:lnTo>
                    <a:pt x="716030" y="726372"/>
                  </a:lnTo>
                  <a:lnTo>
                    <a:pt x="796209" y="685841"/>
                  </a:lnTo>
                  <a:lnTo>
                    <a:pt x="813830" y="533832"/>
                  </a:lnTo>
                  <a:lnTo>
                    <a:pt x="767494" y="431422"/>
                  </a:lnTo>
                  <a:close/>
                </a:path>
                <a:path w="814069" h="967740">
                  <a:moveTo>
                    <a:pt x="140958" y="943482"/>
                  </a:moveTo>
                  <a:lnTo>
                    <a:pt x="160027" y="967281"/>
                  </a:lnTo>
                  <a:lnTo>
                    <a:pt x="352117" y="882499"/>
                  </a:lnTo>
                  <a:lnTo>
                    <a:pt x="337237" y="853063"/>
                  </a:lnTo>
                  <a:lnTo>
                    <a:pt x="140958" y="943482"/>
                  </a:lnTo>
                  <a:close/>
                </a:path>
                <a:path w="814069" h="967740">
                  <a:moveTo>
                    <a:pt x="614013" y="191345"/>
                  </a:moveTo>
                  <a:lnTo>
                    <a:pt x="523835" y="236929"/>
                  </a:lnTo>
                  <a:lnTo>
                    <a:pt x="566023" y="224525"/>
                  </a:lnTo>
                  <a:lnTo>
                    <a:pt x="599759" y="233552"/>
                  </a:lnTo>
                  <a:lnTo>
                    <a:pt x="624017" y="256903"/>
                  </a:lnTo>
                  <a:lnTo>
                    <a:pt x="637770" y="287471"/>
                  </a:lnTo>
                  <a:lnTo>
                    <a:pt x="639992" y="318148"/>
                  </a:lnTo>
                  <a:lnTo>
                    <a:pt x="629658" y="341827"/>
                  </a:lnTo>
                  <a:lnTo>
                    <a:pt x="624066" y="348173"/>
                  </a:lnTo>
                  <a:lnTo>
                    <a:pt x="631429" y="345331"/>
                  </a:lnTo>
                  <a:lnTo>
                    <a:pt x="639847" y="342836"/>
                  </a:lnTo>
                  <a:lnTo>
                    <a:pt x="667853" y="342674"/>
                  </a:lnTo>
                  <a:lnTo>
                    <a:pt x="694036" y="357287"/>
                  </a:lnTo>
                  <a:lnTo>
                    <a:pt x="711189" y="384954"/>
                  </a:lnTo>
                  <a:lnTo>
                    <a:pt x="712108" y="423954"/>
                  </a:lnTo>
                  <a:lnTo>
                    <a:pt x="689585" y="472565"/>
                  </a:lnTo>
                  <a:lnTo>
                    <a:pt x="694491" y="470085"/>
                  </a:lnTo>
                  <a:lnTo>
                    <a:pt x="697988" y="466557"/>
                  </a:lnTo>
                  <a:lnTo>
                    <a:pt x="767494" y="431422"/>
                  </a:lnTo>
                  <a:lnTo>
                    <a:pt x="678710" y="235196"/>
                  </a:lnTo>
                  <a:lnTo>
                    <a:pt x="614013" y="191345"/>
                  </a:lnTo>
                  <a:close/>
                </a:path>
                <a:path w="814069" h="967740">
                  <a:moveTo>
                    <a:pt x="172642" y="0"/>
                  </a:moveTo>
                  <a:lnTo>
                    <a:pt x="95938" y="44341"/>
                  </a:lnTo>
                  <a:lnTo>
                    <a:pt x="82262" y="52726"/>
                  </a:lnTo>
                  <a:lnTo>
                    <a:pt x="70445" y="149815"/>
                  </a:lnTo>
                  <a:lnTo>
                    <a:pt x="0" y="675076"/>
                  </a:lnTo>
                  <a:lnTo>
                    <a:pt x="4892" y="683258"/>
                  </a:lnTo>
                  <a:lnTo>
                    <a:pt x="11262" y="690611"/>
                  </a:lnTo>
                  <a:lnTo>
                    <a:pt x="20185" y="694199"/>
                  </a:lnTo>
                  <a:lnTo>
                    <a:pt x="32732" y="691087"/>
                  </a:lnTo>
                  <a:lnTo>
                    <a:pt x="73280" y="667291"/>
                  </a:lnTo>
                  <a:lnTo>
                    <a:pt x="105937" y="646163"/>
                  </a:lnTo>
                  <a:lnTo>
                    <a:pt x="132588" y="616852"/>
                  </a:lnTo>
                  <a:lnTo>
                    <a:pt x="144954" y="573643"/>
                  </a:lnTo>
                  <a:lnTo>
                    <a:pt x="144094" y="548876"/>
                  </a:lnTo>
                  <a:lnTo>
                    <a:pt x="142652" y="519040"/>
                  </a:lnTo>
                  <a:lnTo>
                    <a:pt x="141296" y="493946"/>
                  </a:lnTo>
                  <a:lnTo>
                    <a:pt x="140695" y="483401"/>
                  </a:lnTo>
                  <a:lnTo>
                    <a:pt x="137558" y="457448"/>
                  </a:lnTo>
                  <a:lnTo>
                    <a:pt x="131942" y="399501"/>
                  </a:lnTo>
                  <a:lnTo>
                    <a:pt x="129544" y="339433"/>
                  </a:lnTo>
                  <a:lnTo>
                    <a:pt x="136059" y="307115"/>
                  </a:lnTo>
                  <a:lnTo>
                    <a:pt x="159049" y="290118"/>
                  </a:lnTo>
                  <a:lnTo>
                    <a:pt x="180254" y="264206"/>
                  </a:lnTo>
                  <a:lnTo>
                    <a:pt x="188699" y="226431"/>
                  </a:lnTo>
                  <a:lnTo>
                    <a:pt x="173405" y="173844"/>
                  </a:lnTo>
                  <a:lnTo>
                    <a:pt x="163424" y="153013"/>
                  </a:lnTo>
                  <a:lnTo>
                    <a:pt x="153638" y="131259"/>
                  </a:lnTo>
                  <a:lnTo>
                    <a:pt x="145178" y="112038"/>
                  </a:lnTo>
                  <a:lnTo>
                    <a:pt x="140780" y="102341"/>
                  </a:lnTo>
                  <a:lnTo>
                    <a:pt x="137825" y="69159"/>
                  </a:lnTo>
                  <a:lnTo>
                    <a:pt x="158641" y="50854"/>
                  </a:lnTo>
                  <a:lnTo>
                    <a:pt x="229417" y="15077"/>
                  </a:lnTo>
                  <a:lnTo>
                    <a:pt x="172642" y="0"/>
                  </a:lnTo>
                  <a:close/>
                </a:path>
                <a:path w="814069" h="967740">
                  <a:moveTo>
                    <a:pt x="229417" y="15077"/>
                  </a:moveTo>
                  <a:lnTo>
                    <a:pt x="158641" y="50854"/>
                  </a:lnTo>
                  <a:lnTo>
                    <a:pt x="191104" y="45471"/>
                  </a:lnTo>
                  <a:lnTo>
                    <a:pt x="223089" y="51055"/>
                  </a:lnTo>
                  <a:lnTo>
                    <a:pt x="237691" y="17275"/>
                  </a:lnTo>
                  <a:lnTo>
                    <a:pt x="229417" y="15077"/>
                  </a:lnTo>
                  <a:close/>
                </a:path>
              </a:pathLst>
            </a:custGeom>
            <a:solidFill>
              <a:srgbClr val="FAA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776493" y="8445188"/>
              <a:ext cx="655320" cy="946785"/>
            </a:xfrm>
            <a:custGeom>
              <a:avLst/>
              <a:gdLst/>
              <a:ahLst/>
              <a:cxnLst/>
              <a:rect l="l" t="t" r="r" b="b"/>
              <a:pathLst>
                <a:path w="655319" h="946784">
                  <a:moveTo>
                    <a:pt x="101155" y="251256"/>
                  </a:moveTo>
                  <a:lnTo>
                    <a:pt x="91744" y="209829"/>
                  </a:lnTo>
                  <a:lnTo>
                    <a:pt x="73177" y="171145"/>
                  </a:lnTo>
                  <a:lnTo>
                    <a:pt x="41249" y="146481"/>
                  </a:lnTo>
                  <a:lnTo>
                    <a:pt x="32727" y="148996"/>
                  </a:lnTo>
                  <a:lnTo>
                    <a:pt x="27584" y="154266"/>
                  </a:lnTo>
                  <a:lnTo>
                    <a:pt x="25603" y="160578"/>
                  </a:lnTo>
                  <a:lnTo>
                    <a:pt x="26581" y="166217"/>
                  </a:lnTo>
                  <a:lnTo>
                    <a:pt x="33121" y="181051"/>
                  </a:lnTo>
                  <a:lnTo>
                    <a:pt x="58877" y="242277"/>
                  </a:lnTo>
                  <a:lnTo>
                    <a:pt x="0" y="590588"/>
                  </a:lnTo>
                  <a:lnTo>
                    <a:pt x="12255" y="597585"/>
                  </a:lnTo>
                  <a:lnTo>
                    <a:pt x="24866" y="595833"/>
                  </a:lnTo>
                  <a:lnTo>
                    <a:pt x="35737" y="587375"/>
                  </a:lnTo>
                  <a:lnTo>
                    <a:pt x="42773" y="574243"/>
                  </a:lnTo>
                  <a:lnTo>
                    <a:pt x="49199" y="532549"/>
                  </a:lnTo>
                  <a:lnTo>
                    <a:pt x="53441" y="440651"/>
                  </a:lnTo>
                  <a:lnTo>
                    <a:pt x="60274" y="401726"/>
                  </a:lnTo>
                  <a:lnTo>
                    <a:pt x="78676" y="347726"/>
                  </a:lnTo>
                  <a:lnTo>
                    <a:pt x="94551" y="297395"/>
                  </a:lnTo>
                  <a:lnTo>
                    <a:pt x="101155" y="251256"/>
                  </a:lnTo>
                  <a:close/>
                </a:path>
                <a:path w="655319" h="946784">
                  <a:moveTo>
                    <a:pt x="655040" y="601764"/>
                  </a:moveTo>
                  <a:lnTo>
                    <a:pt x="651167" y="599313"/>
                  </a:lnTo>
                  <a:lnTo>
                    <a:pt x="594855" y="627519"/>
                  </a:lnTo>
                  <a:lnTo>
                    <a:pt x="546620" y="644690"/>
                  </a:lnTo>
                  <a:lnTo>
                    <a:pt x="503758" y="652551"/>
                  </a:lnTo>
                  <a:lnTo>
                    <a:pt x="468414" y="650341"/>
                  </a:lnTo>
                  <a:lnTo>
                    <a:pt x="434022" y="634060"/>
                  </a:lnTo>
                  <a:lnTo>
                    <a:pt x="417017" y="611543"/>
                  </a:lnTo>
                  <a:lnTo>
                    <a:pt x="412978" y="588899"/>
                  </a:lnTo>
                  <a:lnTo>
                    <a:pt x="417499" y="572249"/>
                  </a:lnTo>
                  <a:lnTo>
                    <a:pt x="420992" y="566966"/>
                  </a:lnTo>
                  <a:lnTo>
                    <a:pt x="426948" y="564832"/>
                  </a:lnTo>
                  <a:lnTo>
                    <a:pt x="430466" y="564819"/>
                  </a:lnTo>
                  <a:lnTo>
                    <a:pt x="474916" y="555002"/>
                  </a:lnTo>
                  <a:lnTo>
                    <a:pt x="522617" y="534162"/>
                  </a:lnTo>
                  <a:lnTo>
                    <a:pt x="567715" y="507085"/>
                  </a:lnTo>
                  <a:lnTo>
                    <a:pt x="604354" y="478548"/>
                  </a:lnTo>
                  <a:lnTo>
                    <a:pt x="629094" y="449453"/>
                  </a:lnTo>
                  <a:lnTo>
                    <a:pt x="625208" y="445249"/>
                  </a:lnTo>
                  <a:lnTo>
                    <a:pt x="621017" y="449135"/>
                  </a:lnTo>
                  <a:lnTo>
                    <a:pt x="602272" y="463296"/>
                  </a:lnTo>
                  <a:lnTo>
                    <a:pt x="562864" y="489432"/>
                  </a:lnTo>
                  <a:lnTo>
                    <a:pt x="511568" y="517639"/>
                  </a:lnTo>
                  <a:lnTo>
                    <a:pt x="457200" y="538022"/>
                  </a:lnTo>
                  <a:lnTo>
                    <a:pt x="408584" y="540677"/>
                  </a:lnTo>
                  <a:lnTo>
                    <a:pt x="376618" y="529310"/>
                  </a:lnTo>
                  <a:lnTo>
                    <a:pt x="355422" y="512330"/>
                  </a:lnTo>
                  <a:lnTo>
                    <a:pt x="345541" y="490626"/>
                  </a:lnTo>
                  <a:lnTo>
                    <a:pt x="347484" y="465086"/>
                  </a:lnTo>
                  <a:lnTo>
                    <a:pt x="351472" y="457898"/>
                  </a:lnTo>
                  <a:lnTo>
                    <a:pt x="357441" y="453009"/>
                  </a:lnTo>
                  <a:lnTo>
                    <a:pt x="363423" y="450100"/>
                  </a:lnTo>
                  <a:lnTo>
                    <a:pt x="367436" y="448843"/>
                  </a:lnTo>
                  <a:lnTo>
                    <a:pt x="426529" y="427913"/>
                  </a:lnTo>
                  <a:lnTo>
                    <a:pt x="479171" y="401154"/>
                  </a:lnTo>
                  <a:lnTo>
                    <a:pt x="522160" y="372529"/>
                  </a:lnTo>
                  <a:lnTo>
                    <a:pt x="552297" y="345960"/>
                  </a:lnTo>
                  <a:lnTo>
                    <a:pt x="568464" y="319062"/>
                  </a:lnTo>
                  <a:lnTo>
                    <a:pt x="563524" y="314528"/>
                  </a:lnTo>
                  <a:lnTo>
                    <a:pt x="557580" y="320167"/>
                  </a:lnTo>
                  <a:lnTo>
                    <a:pt x="530631" y="341884"/>
                  </a:lnTo>
                  <a:lnTo>
                    <a:pt x="487959" y="371309"/>
                  </a:lnTo>
                  <a:lnTo>
                    <a:pt x="440334" y="400100"/>
                  </a:lnTo>
                  <a:lnTo>
                    <a:pt x="398564" y="419912"/>
                  </a:lnTo>
                  <a:lnTo>
                    <a:pt x="368020" y="426554"/>
                  </a:lnTo>
                  <a:lnTo>
                    <a:pt x="353987" y="425716"/>
                  </a:lnTo>
                  <a:lnTo>
                    <a:pt x="310553" y="414858"/>
                  </a:lnTo>
                  <a:lnTo>
                    <a:pt x="285648" y="379310"/>
                  </a:lnTo>
                  <a:lnTo>
                    <a:pt x="282803" y="367728"/>
                  </a:lnTo>
                  <a:lnTo>
                    <a:pt x="283743" y="355307"/>
                  </a:lnTo>
                  <a:lnTo>
                    <a:pt x="313931" y="322618"/>
                  </a:lnTo>
                  <a:lnTo>
                    <a:pt x="347167" y="311251"/>
                  </a:lnTo>
                  <a:lnTo>
                    <a:pt x="353187" y="309194"/>
                  </a:lnTo>
                  <a:lnTo>
                    <a:pt x="360095" y="305930"/>
                  </a:lnTo>
                  <a:lnTo>
                    <a:pt x="366928" y="301891"/>
                  </a:lnTo>
                  <a:lnTo>
                    <a:pt x="372745" y="297446"/>
                  </a:lnTo>
                  <a:lnTo>
                    <a:pt x="385102" y="286423"/>
                  </a:lnTo>
                  <a:lnTo>
                    <a:pt x="403618" y="270624"/>
                  </a:lnTo>
                  <a:lnTo>
                    <a:pt x="424903" y="253758"/>
                  </a:lnTo>
                  <a:lnTo>
                    <a:pt x="445541" y="239534"/>
                  </a:lnTo>
                  <a:lnTo>
                    <a:pt x="449478" y="235102"/>
                  </a:lnTo>
                  <a:lnTo>
                    <a:pt x="449453" y="230517"/>
                  </a:lnTo>
                  <a:lnTo>
                    <a:pt x="445884" y="227723"/>
                  </a:lnTo>
                  <a:lnTo>
                    <a:pt x="439178" y="228676"/>
                  </a:lnTo>
                  <a:lnTo>
                    <a:pt x="426935" y="234353"/>
                  </a:lnTo>
                  <a:lnTo>
                    <a:pt x="408025" y="244309"/>
                  </a:lnTo>
                  <a:lnTo>
                    <a:pt x="386308" y="257505"/>
                  </a:lnTo>
                  <a:lnTo>
                    <a:pt x="362458" y="275361"/>
                  </a:lnTo>
                  <a:lnTo>
                    <a:pt x="359295" y="274332"/>
                  </a:lnTo>
                  <a:lnTo>
                    <a:pt x="360337" y="271157"/>
                  </a:lnTo>
                  <a:lnTo>
                    <a:pt x="361022" y="267296"/>
                  </a:lnTo>
                  <a:lnTo>
                    <a:pt x="364502" y="260261"/>
                  </a:lnTo>
                  <a:lnTo>
                    <a:pt x="365201" y="258140"/>
                  </a:lnTo>
                  <a:lnTo>
                    <a:pt x="366585" y="255676"/>
                  </a:lnTo>
                  <a:lnTo>
                    <a:pt x="363753" y="248323"/>
                  </a:lnTo>
                  <a:lnTo>
                    <a:pt x="340029" y="284949"/>
                  </a:lnTo>
                  <a:lnTo>
                    <a:pt x="339344" y="290576"/>
                  </a:lnTo>
                  <a:lnTo>
                    <a:pt x="334797" y="293751"/>
                  </a:lnTo>
                  <a:lnTo>
                    <a:pt x="308838" y="306273"/>
                  </a:lnTo>
                  <a:lnTo>
                    <a:pt x="291350" y="317474"/>
                  </a:lnTo>
                  <a:lnTo>
                    <a:pt x="279400" y="329184"/>
                  </a:lnTo>
                  <a:lnTo>
                    <a:pt x="272846" y="341782"/>
                  </a:lnTo>
                  <a:lnTo>
                    <a:pt x="266242" y="328498"/>
                  </a:lnTo>
                  <a:lnTo>
                    <a:pt x="260921" y="315150"/>
                  </a:lnTo>
                  <a:lnTo>
                    <a:pt x="257111" y="302844"/>
                  </a:lnTo>
                  <a:lnTo>
                    <a:pt x="255066" y="292696"/>
                  </a:lnTo>
                  <a:lnTo>
                    <a:pt x="258495" y="273265"/>
                  </a:lnTo>
                  <a:lnTo>
                    <a:pt x="262915" y="230327"/>
                  </a:lnTo>
                  <a:lnTo>
                    <a:pt x="257048" y="170307"/>
                  </a:lnTo>
                  <a:lnTo>
                    <a:pt x="229641" y="99644"/>
                  </a:lnTo>
                  <a:lnTo>
                    <a:pt x="191046" y="48488"/>
                  </a:lnTo>
                  <a:lnTo>
                    <a:pt x="148894" y="15697"/>
                  </a:lnTo>
                  <a:lnTo>
                    <a:pt x="110401" y="0"/>
                  </a:lnTo>
                  <a:lnTo>
                    <a:pt x="82804" y="190"/>
                  </a:lnTo>
                  <a:lnTo>
                    <a:pt x="73329" y="14986"/>
                  </a:lnTo>
                  <a:lnTo>
                    <a:pt x="75158" y="21653"/>
                  </a:lnTo>
                  <a:lnTo>
                    <a:pt x="79362" y="27774"/>
                  </a:lnTo>
                  <a:lnTo>
                    <a:pt x="86448" y="33108"/>
                  </a:lnTo>
                  <a:lnTo>
                    <a:pt x="96964" y="37363"/>
                  </a:lnTo>
                  <a:lnTo>
                    <a:pt x="146240" y="59893"/>
                  </a:lnTo>
                  <a:lnTo>
                    <a:pt x="179730" y="92049"/>
                  </a:lnTo>
                  <a:lnTo>
                    <a:pt x="200799" y="130937"/>
                  </a:lnTo>
                  <a:lnTo>
                    <a:pt x="212801" y="173609"/>
                  </a:lnTo>
                  <a:lnTo>
                    <a:pt x="219087" y="217131"/>
                  </a:lnTo>
                  <a:lnTo>
                    <a:pt x="223037" y="258610"/>
                  </a:lnTo>
                  <a:lnTo>
                    <a:pt x="227977" y="295097"/>
                  </a:lnTo>
                  <a:lnTo>
                    <a:pt x="237299" y="323684"/>
                  </a:lnTo>
                  <a:lnTo>
                    <a:pt x="251688" y="351485"/>
                  </a:lnTo>
                  <a:lnTo>
                    <a:pt x="274408" y="396875"/>
                  </a:lnTo>
                  <a:lnTo>
                    <a:pt x="296189" y="441413"/>
                  </a:lnTo>
                  <a:lnTo>
                    <a:pt x="307809" y="466661"/>
                  </a:lnTo>
                  <a:lnTo>
                    <a:pt x="318528" y="522351"/>
                  </a:lnTo>
                  <a:lnTo>
                    <a:pt x="314045" y="566902"/>
                  </a:lnTo>
                  <a:lnTo>
                    <a:pt x="301091" y="601230"/>
                  </a:lnTo>
                  <a:lnTo>
                    <a:pt x="286385" y="626211"/>
                  </a:lnTo>
                  <a:lnTo>
                    <a:pt x="283946" y="630085"/>
                  </a:lnTo>
                  <a:lnTo>
                    <a:pt x="288544" y="637438"/>
                  </a:lnTo>
                  <a:lnTo>
                    <a:pt x="320357" y="603758"/>
                  </a:lnTo>
                  <a:lnTo>
                    <a:pt x="344957" y="527964"/>
                  </a:lnTo>
                  <a:lnTo>
                    <a:pt x="355663" y="539356"/>
                  </a:lnTo>
                  <a:lnTo>
                    <a:pt x="370776" y="550329"/>
                  </a:lnTo>
                  <a:lnTo>
                    <a:pt x="387070" y="558393"/>
                  </a:lnTo>
                  <a:lnTo>
                    <a:pt x="401294" y="561086"/>
                  </a:lnTo>
                  <a:lnTo>
                    <a:pt x="394931" y="581164"/>
                  </a:lnTo>
                  <a:lnTo>
                    <a:pt x="398145" y="613816"/>
                  </a:lnTo>
                  <a:lnTo>
                    <a:pt x="420001" y="647776"/>
                  </a:lnTo>
                  <a:lnTo>
                    <a:pt x="469569" y="671766"/>
                  </a:lnTo>
                  <a:lnTo>
                    <a:pt x="460248" y="692746"/>
                  </a:lnTo>
                  <a:lnTo>
                    <a:pt x="462216" y="719251"/>
                  </a:lnTo>
                  <a:lnTo>
                    <a:pt x="477088" y="744181"/>
                  </a:lnTo>
                  <a:lnTo>
                    <a:pt x="506476" y="760450"/>
                  </a:lnTo>
                  <a:lnTo>
                    <a:pt x="482231" y="777214"/>
                  </a:lnTo>
                  <a:lnTo>
                    <a:pt x="438645" y="799312"/>
                  </a:lnTo>
                  <a:lnTo>
                    <a:pt x="382282" y="820699"/>
                  </a:lnTo>
                  <a:lnTo>
                    <a:pt x="319697" y="835304"/>
                  </a:lnTo>
                  <a:lnTo>
                    <a:pt x="257454" y="837057"/>
                  </a:lnTo>
                  <a:lnTo>
                    <a:pt x="250177" y="837565"/>
                  </a:lnTo>
                  <a:lnTo>
                    <a:pt x="243205" y="840638"/>
                  </a:lnTo>
                  <a:lnTo>
                    <a:pt x="237490" y="845540"/>
                  </a:lnTo>
                  <a:lnTo>
                    <a:pt x="233984" y="851560"/>
                  </a:lnTo>
                  <a:lnTo>
                    <a:pt x="230517" y="860361"/>
                  </a:lnTo>
                  <a:lnTo>
                    <a:pt x="227012" y="862126"/>
                  </a:lnTo>
                  <a:lnTo>
                    <a:pt x="113842" y="923734"/>
                  </a:lnTo>
                  <a:lnTo>
                    <a:pt x="96621" y="939114"/>
                  </a:lnTo>
                  <a:lnTo>
                    <a:pt x="97078" y="946289"/>
                  </a:lnTo>
                  <a:lnTo>
                    <a:pt x="127000" y="938555"/>
                  </a:lnTo>
                  <a:lnTo>
                    <a:pt x="187985" y="911999"/>
                  </a:lnTo>
                  <a:lnTo>
                    <a:pt x="248031" y="883589"/>
                  </a:lnTo>
                  <a:lnTo>
                    <a:pt x="275158" y="870343"/>
                  </a:lnTo>
                  <a:lnTo>
                    <a:pt x="391731" y="864209"/>
                  </a:lnTo>
                  <a:lnTo>
                    <a:pt x="551853" y="775360"/>
                  </a:lnTo>
                  <a:lnTo>
                    <a:pt x="601103" y="755738"/>
                  </a:lnTo>
                  <a:lnTo>
                    <a:pt x="632015" y="743000"/>
                  </a:lnTo>
                  <a:lnTo>
                    <a:pt x="639838" y="738797"/>
                  </a:lnTo>
                  <a:lnTo>
                    <a:pt x="620331" y="743318"/>
                  </a:lnTo>
                  <a:lnTo>
                    <a:pt x="587946" y="748639"/>
                  </a:lnTo>
                  <a:lnTo>
                    <a:pt x="550354" y="750506"/>
                  </a:lnTo>
                  <a:lnTo>
                    <a:pt x="515188" y="744613"/>
                  </a:lnTo>
                  <a:lnTo>
                    <a:pt x="489521" y="728218"/>
                  </a:lnTo>
                  <a:lnTo>
                    <a:pt x="481228" y="709637"/>
                  </a:lnTo>
                  <a:lnTo>
                    <a:pt x="483362" y="693394"/>
                  </a:lnTo>
                  <a:lnTo>
                    <a:pt x="488937" y="683971"/>
                  </a:lnTo>
                  <a:lnTo>
                    <a:pt x="498030" y="675855"/>
                  </a:lnTo>
                  <a:lnTo>
                    <a:pt x="507161" y="674763"/>
                  </a:lnTo>
                  <a:lnTo>
                    <a:pt x="529094" y="669569"/>
                  </a:lnTo>
                  <a:lnTo>
                    <a:pt x="570255" y="656399"/>
                  </a:lnTo>
                  <a:lnTo>
                    <a:pt x="615784" y="635558"/>
                  </a:lnTo>
                  <a:lnTo>
                    <a:pt x="650862" y="607402"/>
                  </a:lnTo>
                  <a:lnTo>
                    <a:pt x="655040" y="601764"/>
                  </a:lnTo>
                  <a:close/>
                </a:path>
              </a:pathLst>
            </a:custGeom>
            <a:solidFill>
              <a:srgbClr val="B55E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4652" y="670136"/>
            <a:ext cx="8879310" cy="11622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36" y="2167473"/>
            <a:ext cx="18763826" cy="848141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913" y="523544"/>
            <a:ext cx="18470641" cy="1130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44" y="1999939"/>
            <a:ext cx="19057011" cy="879554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12348668" y="7388221"/>
            <a:ext cx="7755890" cy="3920490"/>
            <a:chOff x="12348668" y="7388221"/>
            <a:chExt cx="7755890" cy="3920490"/>
          </a:xfrm>
        </p:grpSpPr>
        <p:sp>
          <p:nvSpPr>
            <p:cNvPr id="125" name="object 125"/>
            <p:cNvSpPr/>
            <p:nvPr/>
          </p:nvSpPr>
          <p:spPr>
            <a:xfrm>
              <a:off x="12348668" y="7388221"/>
              <a:ext cx="7755890" cy="3920490"/>
            </a:xfrm>
            <a:custGeom>
              <a:avLst/>
              <a:gdLst/>
              <a:ahLst/>
              <a:cxnLst/>
              <a:rect l="l" t="t" r="r" b="b"/>
              <a:pathLst>
                <a:path w="7755890" h="3920490">
                  <a:moveTo>
                    <a:pt x="7755430" y="0"/>
                  </a:moveTo>
                  <a:lnTo>
                    <a:pt x="0" y="3920335"/>
                  </a:lnTo>
                  <a:lnTo>
                    <a:pt x="2901275" y="3920335"/>
                  </a:lnTo>
                  <a:lnTo>
                    <a:pt x="7755430" y="1466581"/>
                  </a:lnTo>
                  <a:lnTo>
                    <a:pt x="7755430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0627" y="8592130"/>
              <a:ext cx="4844462" cy="242599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913" y="523544"/>
            <a:ext cx="18470641" cy="1130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44" y="1999939"/>
            <a:ext cx="19057011" cy="82301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913" y="523544"/>
            <a:ext cx="18470641" cy="1130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544" y="1999938"/>
            <a:ext cx="19057011" cy="766468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10476200" y="6441695"/>
            <a:ext cx="9628505" cy="4867275"/>
            <a:chOff x="10476200" y="6441695"/>
            <a:chExt cx="9628505" cy="4867275"/>
          </a:xfrm>
        </p:grpSpPr>
        <p:sp>
          <p:nvSpPr>
            <p:cNvPr id="125" name="object 125"/>
            <p:cNvSpPr/>
            <p:nvPr/>
          </p:nvSpPr>
          <p:spPr>
            <a:xfrm>
              <a:off x="10476200" y="6441695"/>
              <a:ext cx="9628505" cy="4867275"/>
            </a:xfrm>
            <a:custGeom>
              <a:avLst/>
              <a:gdLst/>
              <a:ahLst/>
              <a:cxnLst/>
              <a:rect l="l" t="t" r="r" b="b"/>
              <a:pathLst>
                <a:path w="9628505" h="4867275">
                  <a:moveTo>
                    <a:pt x="9627900" y="0"/>
                  </a:moveTo>
                  <a:lnTo>
                    <a:pt x="0" y="4866860"/>
                  </a:lnTo>
                  <a:lnTo>
                    <a:pt x="4177837" y="4866860"/>
                  </a:lnTo>
                  <a:lnTo>
                    <a:pt x="9627900" y="2111877"/>
                  </a:lnTo>
                  <a:lnTo>
                    <a:pt x="9627900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01384" y="7447137"/>
              <a:ext cx="5720042" cy="34298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424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748" y="3453641"/>
            <a:ext cx="10438819" cy="87282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794418" y="6676587"/>
            <a:ext cx="2489200" cy="1088390"/>
          </a:xfrm>
          <a:custGeom>
            <a:avLst/>
            <a:gdLst/>
            <a:ahLst/>
            <a:cxnLst/>
            <a:rect l="l" t="t" r="r" b="b"/>
            <a:pathLst>
              <a:path w="2489200" h="1088390">
                <a:moveTo>
                  <a:pt x="155291" y="3101"/>
                </a:moveTo>
                <a:lnTo>
                  <a:pt x="0" y="3101"/>
                </a:lnTo>
                <a:lnTo>
                  <a:pt x="0" y="1088208"/>
                </a:lnTo>
                <a:lnTo>
                  <a:pt x="155291" y="1088208"/>
                </a:lnTo>
                <a:lnTo>
                  <a:pt x="155291" y="3101"/>
                </a:lnTo>
                <a:close/>
              </a:path>
              <a:path w="2489200" h="1088390">
                <a:moveTo>
                  <a:pt x="622291" y="777710"/>
                </a:moveTo>
                <a:lnTo>
                  <a:pt x="466999" y="777710"/>
                </a:lnTo>
                <a:lnTo>
                  <a:pt x="466999" y="1088208"/>
                </a:lnTo>
                <a:lnTo>
                  <a:pt x="622291" y="1088208"/>
                </a:lnTo>
                <a:lnTo>
                  <a:pt x="622291" y="777710"/>
                </a:lnTo>
                <a:close/>
              </a:path>
              <a:path w="2489200" h="1088390">
                <a:moveTo>
                  <a:pt x="1089290" y="777710"/>
                </a:moveTo>
                <a:lnTo>
                  <a:pt x="933998" y="777710"/>
                </a:lnTo>
                <a:lnTo>
                  <a:pt x="933998" y="1088208"/>
                </a:lnTo>
                <a:lnTo>
                  <a:pt x="1089290" y="1088208"/>
                </a:lnTo>
                <a:lnTo>
                  <a:pt x="1089290" y="777710"/>
                </a:lnTo>
                <a:close/>
              </a:path>
              <a:path w="2489200" h="1088390">
                <a:moveTo>
                  <a:pt x="1555130" y="777710"/>
                </a:moveTo>
                <a:lnTo>
                  <a:pt x="1399856" y="777710"/>
                </a:lnTo>
                <a:lnTo>
                  <a:pt x="1399856" y="1088208"/>
                </a:lnTo>
                <a:lnTo>
                  <a:pt x="1555130" y="1088208"/>
                </a:lnTo>
                <a:lnTo>
                  <a:pt x="1555130" y="777710"/>
                </a:lnTo>
                <a:close/>
              </a:path>
              <a:path w="2489200" h="1088390">
                <a:moveTo>
                  <a:pt x="2022129" y="777710"/>
                </a:moveTo>
                <a:lnTo>
                  <a:pt x="1866838" y="777710"/>
                </a:lnTo>
                <a:lnTo>
                  <a:pt x="1866838" y="1088208"/>
                </a:lnTo>
                <a:lnTo>
                  <a:pt x="2022129" y="1088208"/>
                </a:lnTo>
                <a:lnTo>
                  <a:pt x="2022129" y="777710"/>
                </a:lnTo>
                <a:close/>
              </a:path>
              <a:path w="2489200" h="1088390">
                <a:moveTo>
                  <a:pt x="2023218" y="157788"/>
                </a:moveTo>
                <a:lnTo>
                  <a:pt x="1867944" y="157788"/>
                </a:lnTo>
                <a:lnTo>
                  <a:pt x="1867944" y="623006"/>
                </a:lnTo>
                <a:lnTo>
                  <a:pt x="2023218" y="623006"/>
                </a:lnTo>
                <a:lnTo>
                  <a:pt x="2023218" y="157788"/>
                </a:lnTo>
                <a:close/>
              </a:path>
              <a:path w="2489200" h="1088390">
                <a:moveTo>
                  <a:pt x="2179617" y="3083"/>
                </a:moveTo>
                <a:lnTo>
                  <a:pt x="1712652" y="3083"/>
                </a:lnTo>
                <a:lnTo>
                  <a:pt x="1712652" y="157788"/>
                </a:lnTo>
                <a:lnTo>
                  <a:pt x="2179617" y="157788"/>
                </a:lnTo>
                <a:lnTo>
                  <a:pt x="2179617" y="3083"/>
                </a:lnTo>
                <a:close/>
              </a:path>
              <a:path w="2489200" h="1088390">
                <a:moveTo>
                  <a:pt x="2489129" y="3101"/>
                </a:moveTo>
                <a:lnTo>
                  <a:pt x="2333837" y="3101"/>
                </a:lnTo>
                <a:lnTo>
                  <a:pt x="2333837" y="1088208"/>
                </a:lnTo>
                <a:lnTo>
                  <a:pt x="2489129" y="1088208"/>
                </a:lnTo>
                <a:lnTo>
                  <a:pt x="2489129" y="3101"/>
                </a:lnTo>
                <a:close/>
              </a:path>
              <a:path w="2489200" h="1088390">
                <a:moveTo>
                  <a:pt x="699936" y="3083"/>
                </a:moveTo>
                <a:lnTo>
                  <a:pt x="465875" y="3083"/>
                </a:lnTo>
                <a:lnTo>
                  <a:pt x="465875" y="622989"/>
                </a:lnTo>
                <a:lnTo>
                  <a:pt x="621184" y="622989"/>
                </a:lnTo>
                <a:lnTo>
                  <a:pt x="621184" y="467196"/>
                </a:lnTo>
                <a:lnTo>
                  <a:pt x="699936" y="467196"/>
                </a:lnTo>
                <a:lnTo>
                  <a:pt x="746888" y="462483"/>
                </a:lnTo>
                <a:lnTo>
                  <a:pt x="790614" y="448966"/>
                </a:lnTo>
                <a:lnTo>
                  <a:pt x="830179" y="427577"/>
                </a:lnTo>
                <a:lnTo>
                  <a:pt x="864649" y="399247"/>
                </a:lnTo>
                <a:lnTo>
                  <a:pt x="893087" y="364908"/>
                </a:lnTo>
                <a:lnTo>
                  <a:pt x="914558" y="325493"/>
                </a:lnTo>
                <a:lnTo>
                  <a:pt x="918946" y="311403"/>
                </a:lnTo>
                <a:lnTo>
                  <a:pt x="699936" y="311403"/>
                </a:lnTo>
                <a:lnTo>
                  <a:pt x="621184" y="311385"/>
                </a:lnTo>
                <a:lnTo>
                  <a:pt x="621184" y="156699"/>
                </a:lnTo>
                <a:lnTo>
                  <a:pt x="918256" y="156699"/>
                </a:lnTo>
                <a:lnTo>
                  <a:pt x="914558" y="144823"/>
                </a:lnTo>
                <a:lnTo>
                  <a:pt x="893087" y="105402"/>
                </a:lnTo>
                <a:lnTo>
                  <a:pt x="864649" y="71056"/>
                </a:lnTo>
                <a:lnTo>
                  <a:pt x="830179" y="42718"/>
                </a:lnTo>
                <a:lnTo>
                  <a:pt x="790614" y="21321"/>
                </a:lnTo>
                <a:lnTo>
                  <a:pt x="746888" y="7798"/>
                </a:lnTo>
                <a:lnTo>
                  <a:pt x="699936" y="3083"/>
                </a:lnTo>
                <a:close/>
              </a:path>
              <a:path w="2489200" h="1088390">
                <a:moveTo>
                  <a:pt x="918256" y="156699"/>
                </a:moveTo>
                <a:lnTo>
                  <a:pt x="699936" y="156699"/>
                </a:lnTo>
                <a:lnTo>
                  <a:pt x="730311" y="162720"/>
                </a:lnTo>
                <a:lnTo>
                  <a:pt x="754969" y="179200"/>
                </a:lnTo>
                <a:lnTo>
                  <a:pt x="771517" y="203763"/>
                </a:lnTo>
                <a:lnTo>
                  <a:pt x="777565" y="234033"/>
                </a:lnTo>
                <a:lnTo>
                  <a:pt x="771362" y="264309"/>
                </a:lnTo>
                <a:lnTo>
                  <a:pt x="754554" y="288884"/>
                </a:lnTo>
                <a:lnTo>
                  <a:pt x="729844" y="305376"/>
                </a:lnTo>
                <a:lnTo>
                  <a:pt x="699936" y="311403"/>
                </a:lnTo>
                <a:lnTo>
                  <a:pt x="918946" y="311403"/>
                </a:lnTo>
                <a:lnTo>
                  <a:pt x="928126" y="281931"/>
                </a:lnTo>
                <a:lnTo>
                  <a:pt x="932857" y="235157"/>
                </a:lnTo>
                <a:lnTo>
                  <a:pt x="928126" y="188386"/>
                </a:lnTo>
                <a:lnTo>
                  <a:pt x="918256" y="156699"/>
                </a:lnTo>
                <a:close/>
              </a:path>
              <a:path w="2489200" h="1088390">
                <a:moveTo>
                  <a:pt x="1378508" y="0"/>
                </a:moveTo>
                <a:lnTo>
                  <a:pt x="1334674" y="0"/>
                </a:lnTo>
                <a:lnTo>
                  <a:pt x="1291189" y="6027"/>
                </a:lnTo>
                <a:lnTo>
                  <a:pt x="1248755" y="18081"/>
                </a:lnTo>
                <a:lnTo>
                  <a:pt x="1208071" y="36163"/>
                </a:lnTo>
                <a:lnTo>
                  <a:pt x="1169836" y="60273"/>
                </a:lnTo>
                <a:lnTo>
                  <a:pt x="1134750" y="90409"/>
                </a:lnTo>
                <a:lnTo>
                  <a:pt x="1102168" y="128347"/>
                </a:lnTo>
                <a:lnTo>
                  <a:pt x="1076457" y="170101"/>
                </a:lnTo>
                <a:lnTo>
                  <a:pt x="1057828" y="214985"/>
                </a:lnTo>
                <a:lnTo>
                  <a:pt x="1046496" y="262314"/>
                </a:lnTo>
                <a:lnTo>
                  <a:pt x="1042671" y="311403"/>
                </a:lnTo>
                <a:lnTo>
                  <a:pt x="1046604" y="360583"/>
                </a:lnTo>
                <a:lnTo>
                  <a:pt x="1058152" y="408118"/>
                </a:lnTo>
                <a:lnTo>
                  <a:pt x="1076942" y="453162"/>
                </a:lnTo>
                <a:lnTo>
                  <a:pt x="1102599" y="494865"/>
                </a:lnTo>
                <a:lnTo>
                  <a:pt x="1134750" y="532379"/>
                </a:lnTo>
                <a:lnTo>
                  <a:pt x="1173579" y="565270"/>
                </a:lnTo>
                <a:lnTo>
                  <a:pt x="1216191" y="590939"/>
                </a:lnTo>
                <a:lnTo>
                  <a:pt x="1261572" y="609336"/>
                </a:lnTo>
                <a:lnTo>
                  <a:pt x="1308710" y="620410"/>
                </a:lnTo>
                <a:lnTo>
                  <a:pt x="1356591" y="624113"/>
                </a:lnTo>
                <a:lnTo>
                  <a:pt x="1404480" y="620401"/>
                </a:lnTo>
                <a:lnTo>
                  <a:pt x="1451622" y="609266"/>
                </a:lnTo>
                <a:lnTo>
                  <a:pt x="1497003" y="590704"/>
                </a:lnTo>
                <a:lnTo>
                  <a:pt x="1539611" y="564713"/>
                </a:lnTo>
                <a:lnTo>
                  <a:pt x="1578431" y="531290"/>
                </a:lnTo>
                <a:lnTo>
                  <a:pt x="1513336" y="466451"/>
                </a:lnTo>
                <a:lnTo>
                  <a:pt x="1333417" y="466451"/>
                </a:lnTo>
                <a:lnTo>
                  <a:pt x="1286856" y="451603"/>
                </a:lnTo>
                <a:lnTo>
                  <a:pt x="1245670" y="421908"/>
                </a:lnTo>
                <a:lnTo>
                  <a:pt x="1211145" y="370653"/>
                </a:lnTo>
                <a:lnTo>
                  <a:pt x="1199086" y="310296"/>
                </a:lnTo>
                <a:lnTo>
                  <a:pt x="1202153" y="279972"/>
                </a:lnTo>
                <a:lnTo>
                  <a:pt x="1225754" y="223893"/>
                </a:lnTo>
                <a:lnTo>
                  <a:pt x="1286425" y="170088"/>
                </a:lnTo>
                <a:lnTo>
                  <a:pt x="1332932" y="155236"/>
                </a:lnTo>
                <a:lnTo>
                  <a:pt x="1513348" y="155236"/>
                </a:lnTo>
                <a:lnTo>
                  <a:pt x="1578431" y="90409"/>
                </a:lnTo>
                <a:lnTo>
                  <a:pt x="1543346" y="60273"/>
                </a:lnTo>
                <a:lnTo>
                  <a:pt x="1505111" y="36163"/>
                </a:lnTo>
                <a:lnTo>
                  <a:pt x="1464426" y="18081"/>
                </a:lnTo>
                <a:lnTo>
                  <a:pt x="1421992" y="6027"/>
                </a:lnTo>
                <a:lnTo>
                  <a:pt x="1378508" y="0"/>
                </a:lnTo>
                <a:close/>
              </a:path>
              <a:path w="2489200" h="1088390">
                <a:moveTo>
                  <a:pt x="1468617" y="421908"/>
                </a:moveTo>
                <a:lnTo>
                  <a:pt x="1427971" y="451603"/>
                </a:lnTo>
                <a:lnTo>
                  <a:pt x="1381680" y="466451"/>
                </a:lnTo>
                <a:lnTo>
                  <a:pt x="1513336" y="466451"/>
                </a:lnTo>
                <a:lnTo>
                  <a:pt x="1468617" y="421908"/>
                </a:lnTo>
                <a:close/>
              </a:path>
              <a:path w="2489200" h="1088390">
                <a:moveTo>
                  <a:pt x="1513348" y="155236"/>
                </a:moveTo>
                <a:lnTo>
                  <a:pt x="1381356" y="155236"/>
                </a:lnTo>
                <a:lnTo>
                  <a:pt x="1427880" y="170101"/>
                </a:lnTo>
                <a:lnTo>
                  <a:pt x="1468617" y="199791"/>
                </a:lnTo>
                <a:lnTo>
                  <a:pt x="1513348" y="15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5127" y="7951958"/>
            <a:ext cx="139065" cy="168910"/>
          </a:xfrm>
          <a:custGeom>
            <a:avLst/>
            <a:gdLst/>
            <a:ahLst/>
            <a:cxnLst/>
            <a:rect l="l" t="t" r="r" b="b"/>
            <a:pathLst>
              <a:path w="139065" h="168909">
                <a:moveTo>
                  <a:pt x="138938" y="0"/>
                </a:moveTo>
                <a:lnTo>
                  <a:pt x="0" y="0"/>
                </a:lnTo>
                <a:lnTo>
                  <a:pt x="0" y="27940"/>
                </a:lnTo>
                <a:lnTo>
                  <a:pt x="54660" y="27940"/>
                </a:lnTo>
                <a:lnTo>
                  <a:pt x="54660" y="168910"/>
                </a:lnTo>
                <a:lnTo>
                  <a:pt x="84277" y="168910"/>
                </a:lnTo>
                <a:lnTo>
                  <a:pt x="84277" y="27940"/>
                </a:lnTo>
                <a:lnTo>
                  <a:pt x="138938" y="27940"/>
                </a:lnTo>
                <a:lnTo>
                  <a:pt x="138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3947" y="7949672"/>
            <a:ext cx="226087" cy="1738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8353" y="7952320"/>
            <a:ext cx="170235" cy="16853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99439" y="7951958"/>
            <a:ext cx="100330" cy="168910"/>
          </a:xfrm>
          <a:custGeom>
            <a:avLst/>
            <a:gdLst/>
            <a:ahLst/>
            <a:cxnLst/>
            <a:rect l="l" t="t" r="r" b="b"/>
            <a:pathLst>
              <a:path w="100329" h="168909">
                <a:moveTo>
                  <a:pt x="99923" y="140970"/>
                </a:moveTo>
                <a:lnTo>
                  <a:pt x="29616" y="140970"/>
                </a:lnTo>
                <a:lnTo>
                  <a:pt x="29616" y="97790"/>
                </a:lnTo>
                <a:lnTo>
                  <a:pt x="90284" y="97790"/>
                </a:lnTo>
                <a:lnTo>
                  <a:pt x="90284" y="69850"/>
                </a:lnTo>
                <a:lnTo>
                  <a:pt x="29616" y="69850"/>
                </a:lnTo>
                <a:lnTo>
                  <a:pt x="29616" y="27940"/>
                </a:lnTo>
                <a:lnTo>
                  <a:pt x="97510" y="27940"/>
                </a:lnTo>
                <a:lnTo>
                  <a:pt x="97510" y="0"/>
                </a:lnTo>
                <a:lnTo>
                  <a:pt x="0" y="0"/>
                </a:lnTo>
                <a:lnTo>
                  <a:pt x="0" y="27940"/>
                </a:lnTo>
                <a:lnTo>
                  <a:pt x="0" y="69850"/>
                </a:lnTo>
                <a:lnTo>
                  <a:pt x="0" y="97790"/>
                </a:lnTo>
                <a:lnTo>
                  <a:pt x="0" y="140970"/>
                </a:lnTo>
                <a:lnTo>
                  <a:pt x="0" y="168910"/>
                </a:lnTo>
                <a:lnTo>
                  <a:pt x="99923" y="168910"/>
                </a:lnTo>
                <a:lnTo>
                  <a:pt x="99923" y="14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2009" y="8048466"/>
            <a:ext cx="29845" cy="72390"/>
          </a:xfrm>
          <a:custGeom>
            <a:avLst/>
            <a:gdLst/>
            <a:ahLst/>
            <a:cxnLst/>
            <a:rect l="l" t="t" r="r" b="b"/>
            <a:pathLst>
              <a:path w="29845" h="72390">
                <a:moveTo>
                  <a:pt x="0" y="72389"/>
                </a:moveTo>
                <a:lnTo>
                  <a:pt x="29611" y="72389"/>
                </a:lnTo>
                <a:lnTo>
                  <a:pt x="29611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61998" y="7951958"/>
            <a:ext cx="136525" cy="168910"/>
          </a:xfrm>
          <a:custGeom>
            <a:avLst/>
            <a:gdLst/>
            <a:ahLst/>
            <a:cxnLst/>
            <a:rect l="l" t="t" r="r" b="b"/>
            <a:pathLst>
              <a:path w="136525" h="168909">
                <a:moveTo>
                  <a:pt x="136042" y="0"/>
                </a:moveTo>
                <a:lnTo>
                  <a:pt x="106654" y="0"/>
                </a:lnTo>
                <a:lnTo>
                  <a:pt x="106654" y="69850"/>
                </a:lnTo>
                <a:lnTo>
                  <a:pt x="29616" y="69850"/>
                </a:lnTo>
                <a:lnTo>
                  <a:pt x="29616" y="0"/>
                </a:lnTo>
                <a:lnTo>
                  <a:pt x="0" y="0"/>
                </a:lnTo>
                <a:lnTo>
                  <a:pt x="0" y="69850"/>
                </a:lnTo>
                <a:lnTo>
                  <a:pt x="0" y="96520"/>
                </a:lnTo>
                <a:lnTo>
                  <a:pt x="106654" y="96520"/>
                </a:lnTo>
                <a:lnTo>
                  <a:pt x="106654" y="168910"/>
                </a:lnTo>
                <a:lnTo>
                  <a:pt x="136042" y="168910"/>
                </a:lnTo>
                <a:lnTo>
                  <a:pt x="136042" y="96520"/>
                </a:lnTo>
                <a:lnTo>
                  <a:pt x="136042" y="69850"/>
                </a:lnTo>
                <a:lnTo>
                  <a:pt x="1360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56349" y="7949672"/>
            <a:ext cx="140854" cy="1738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0444" y="7952320"/>
            <a:ext cx="136037" cy="1685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6138" y="7952320"/>
            <a:ext cx="143964" cy="1685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0955" y="7911387"/>
            <a:ext cx="143964" cy="20947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8734635" y="7949672"/>
            <a:ext cx="334645" cy="201295"/>
            <a:chOff x="8734635" y="7949672"/>
            <a:chExt cx="334645" cy="201295"/>
          </a:xfrm>
        </p:grpSpPr>
        <p:sp>
          <p:nvSpPr>
            <p:cNvPr id="16" name="object 16"/>
            <p:cNvSpPr/>
            <p:nvPr/>
          </p:nvSpPr>
          <p:spPr>
            <a:xfrm>
              <a:off x="8734628" y="7952835"/>
              <a:ext cx="156210" cy="198120"/>
            </a:xfrm>
            <a:custGeom>
              <a:avLst/>
              <a:gdLst/>
              <a:ahLst/>
              <a:cxnLst/>
              <a:rect l="l" t="t" r="r" b="b"/>
              <a:pathLst>
                <a:path w="156209" h="198120">
                  <a:moveTo>
                    <a:pt x="156032" y="139700"/>
                  </a:moveTo>
                  <a:lnTo>
                    <a:pt x="133159" y="139700"/>
                  </a:lnTo>
                  <a:lnTo>
                    <a:pt x="133159" y="0"/>
                  </a:lnTo>
                  <a:lnTo>
                    <a:pt x="103543" y="0"/>
                  </a:lnTo>
                  <a:lnTo>
                    <a:pt x="103543" y="139700"/>
                  </a:lnTo>
                  <a:lnTo>
                    <a:pt x="29616" y="139700"/>
                  </a:lnTo>
                  <a:lnTo>
                    <a:pt x="29616" y="0"/>
                  </a:lnTo>
                  <a:lnTo>
                    <a:pt x="0" y="0"/>
                  </a:lnTo>
                  <a:lnTo>
                    <a:pt x="0" y="139700"/>
                  </a:lnTo>
                  <a:lnTo>
                    <a:pt x="0" y="167640"/>
                  </a:lnTo>
                  <a:lnTo>
                    <a:pt x="128358" y="167640"/>
                  </a:lnTo>
                  <a:lnTo>
                    <a:pt x="128358" y="198120"/>
                  </a:lnTo>
                  <a:lnTo>
                    <a:pt x="156032" y="198120"/>
                  </a:lnTo>
                  <a:lnTo>
                    <a:pt x="156032" y="167640"/>
                  </a:lnTo>
                  <a:lnTo>
                    <a:pt x="156032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28280" y="7949672"/>
              <a:ext cx="140843" cy="17383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22600" y="7952320"/>
            <a:ext cx="170235" cy="16853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2516951" y="6608335"/>
            <a:ext cx="223520" cy="1141730"/>
          </a:xfrm>
          <a:custGeom>
            <a:avLst/>
            <a:gdLst/>
            <a:ahLst/>
            <a:cxnLst/>
            <a:rect l="l" t="t" r="r" b="b"/>
            <a:pathLst>
              <a:path w="223520" h="1141729">
                <a:moveTo>
                  <a:pt x="222910" y="0"/>
                </a:moveTo>
                <a:lnTo>
                  <a:pt x="0" y="188673"/>
                </a:lnTo>
                <a:lnTo>
                  <a:pt x="0" y="1141277"/>
                </a:lnTo>
                <a:lnTo>
                  <a:pt x="222910" y="1141277"/>
                </a:lnTo>
                <a:lnTo>
                  <a:pt x="222910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96005" y="6608335"/>
            <a:ext cx="223520" cy="1141730"/>
          </a:xfrm>
          <a:custGeom>
            <a:avLst/>
            <a:gdLst/>
            <a:ahLst/>
            <a:cxnLst/>
            <a:rect l="l" t="t" r="r" b="b"/>
            <a:pathLst>
              <a:path w="223519" h="1141729">
                <a:moveTo>
                  <a:pt x="222961" y="0"/>
                </a:moveTo>
                <a:lnTo>
                  <a:pt x="0" y="188673"/>
                </a:lnTo>
                <a:lnTo>
                  <a:pt x="0" y="1141277"/>
                </a:lnTo>
                <a:lnTo>
                  <a:pt x="222961" y="1141277"/>
                </a:lnTo>
                <a:lnTo>
                  <a:pt x="222961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387016" y="7344487"/>
            <a:ext cx="480059" cy="406400"/>
          </a:xfrm>
          <a:custGeom>
            <a:avLst/>
            <a:gdLst/>
            <a:ahLst/>
            <a:cxnLst/>
            <a:rect l="l" t="t" r="r" b="b"/>
            <a:pathLst>
              <a:path w="480059" h="406400">
                <a:moveTo>
                  <a:pt x="479808" y="0"/>
                </a:moveTo>
                <a:lnTo>
                  <a:pt x="0" y="405953"/>
                </a:lnTo>
                <a:lnTo>
                  <a:pt x="479808" y="405953"/>
                </a:lnTo>
                <a:lnTo>
                  <a:pt x="479808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34897" y="7350909"/>
            <a:ext cx="223520" cy="400050"/>
          </a:xfrm>
          <a:custGeom>
            <a:avLst/>
            <a:gdLst/>
            <a:ahLst/>
            <a:cxnLst/>
            <a:rect l="l" t="t" r="r" b="b"/>
            <a:pathLst>
              <a:path w="223520" h="400050">
                <a:moveTo>
                  <a:pt x="222948" y="0"/>
                </a:moveTo>
                <a:lnTo>
                  <a:pt x="0" y="188685"/>
                </a:lnTo>
                <a:lnTo>
                  <a:pt x="0" y="399530"/>
                </a:lnTo>
                <a:lnTo>
                  <a:pt x="222948" y="399530"/>
                </a:lnTo>
                <a:lnTo>
                  <a:pt x="222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25898" y="7102685"/>
            <a:ext cx="223520" cy="648335"/>
          </a:xfrm>
          <a:custGeom>
            <a:avLst/>
            <a:gdLst/>
            <a:ahLst/>
            <a:cxnLst/>
            <a:rect l="l" t="t" r="r" b="b"/>
            <a:pathLst>
              <a:path w="223520" h="648334">
                <a:moveTo>
                  <a:pt x="222986" y="0"/>
                </a:moveTo>
                <a:lnTo>
                  <a:pt x="0" y="188660"/>
                </a:lnTo>
                <a:lnTo>
                  <a:pt x="0" y="647755"/>
                </a:lnTo>
                <a:lnTo>
                  <a:pt x="222986" y="647755"/>
                </a:lnTo>
                <a:lnTo>
                  <a:pt x="222986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03239" y="7146103"/>
            <a:ext cx="223520" cy="604520"/>
          </a:xfrm>
          <a:custGeom>
            <a:avLst/>
            <a:gdLst/>
            <a:ahLst/>
            <a:cxnLst/>
            <a:rect l="l" t="t" r="r" b="b"/>
            <a:pathLst>
              <a:path w="223519" h="604520">
                <a:moveTo>
                  <a:pt x="222948" y="0"/>
                </a:moveTo>
                <a:lnTo>
                  <a:pt x="0" y="188673"/>
                </a:lnTo>
                <a:lnTo>
                  <a:pt x="0" y="604329"/>
                </a:lnTo>
                <a:lnTo>
                  <a:pt x="222948" y="604329"/>
                </a:lnTo>
                <a:lnTo>
                  <a:pt x="222948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399634" y="7934762"/>
            <a:ext cx="222885" cy="103505"/>
            <a:chOff x="11399634" y="7934762"/>
            <a:chExt cx="222885" cy="10350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99634" y="7934762"/>
              <a:ext cx="83709" cy="1033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17759" y="7934762"/>
              <a:ext cx="104347" cy="103342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70962" y="7935908"/>
            <a:ext cx="65119" cy="101205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11787813" y="7936348"/>
            <a:ext cx="59690" cy="100330"/>
          </a:xfrm>
          <a:custGeom>
            <a:avLst/>
            <a:gdLst/>
            <a:ahLst/>
            <a:cxnLst/>
            <a:rect l="l" t="t" r="r" b="b"/>
            <a:pathLst>
              <a:path w="59690" h="100329">
                <a:moveTo>
                  <a:pt x="57980" y="0"/>
                </a:moveTo>
                <a:lnTo>
                  <a:pt x="0" y="0"/>
                </a:lnTo>
                <a:lnTo>
                  <a:pt x="0" y="100174"/>
                </a:lnTo>
                <a:lnTo>
                  <a:pt x="59413" y="100174"/>
                </a:lnTo>
                <a:lnTo>
                  <a:pt x="59413" y="83722"/>
                </a:lnTo>
                <a:lnTo>
                  <a:pt x="17621" y="83722"/>
                </a:lnTo>
                <a:lnTo>
                  <a:pt x="17621" y="57804"/>
                </a:lnTo>
                <a:lnTo>
                  <a:pt x="53694" y="57804"/>
                </a:lnTo>
                <a:lnTo>
                  <a:pt x="53694" y="41339"/>
                </a:lnTo>
                <a:lnTo>
                  <a:pt x="17621" y="41339"/>
                </a:lnTo>
                <a:lnTo>
                  <a:pt x="17621" y="16452"/>
                </a:lnTo>
                <a:lnTo>
                  <a:pt x="57980" y="16452"/>
                </a:lnTo>
                <a:lnTo>
                  <a:pt x="57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86235" y="7936197"/>
            <a:ext cx="83185" cy="100330"/>
          </a:xfrm>
          <a:custGeom>
            <a:avLst/>
            <a:gdLst/>
            <a:ahLst/>
            <a:cxnLst/>
            <a:rect l="l" t="t" r="r" b="b"/>
            <a:pathLst>
              <a:path w="83184" h="100329">
                <a:moveTo>
                  <a:pt x="82575" y="0"/>
                </a:moveTo>
                <a:lnTo>
                  <a:pt x="0" y="0"/>
                </a:lnTo>
                <a:lnTo>
                  <a:pt x="0" y="16510"/>
                </a:lnTo>
                <a:lnTo>
                  <a:pt x="32512" y="16510"/>
                </a:lnTo>
                <a:lnTo>
                  <a:pt x="32512" y="100330"/>
                </a:lnTo>
                <a:lnTo>
                  <a:pt x="50101" y="100330"/>
                </a:lnTo>
                <a:lnTo>
                  <a:pt x="50101" y="16510"/>
                </a:lnTo>
                <a:lnTo>
                  <a:pt x="82575" y="16510"/>
                </a:lnTo>
                <a:lnTo>
                  <a:pt x="825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71637" y="7936348"/>
            <a:ext cx="101192" cy="10017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2229104" y="7936348"/>
            <a:ext cx="59690" cy="100330"/>
          </a:xfrm>
          <a:custGeom>
            <a:avLst/>
            <a:gdLst/>
            <a:ahLst/>
            <a:cxnLst/>
            <a:rect l="l" t="t" r="r" b="b"/>
            <a:pathLst>
              <a:path w="59690" h="100329">
                <a:moveTo>
                  <a:pt x="57980" y="0"/>
                </a:moveTo>
                <a:lnTo>
                  <a:pt x="12" y="0"/>
                </a:lnTo>
                <a:lnTo>
                  <a:pt x="0" y="100174"/>
                </a:lnTo>
                <a:lnTo>
                  <a:pt x="59413" y="100174"/>
                </a:lnTo>
                <a:lnTo>
                  <a:pt x="59413" y="83722"/>
                </a:lnTo>
                <a:lnTo>
                  <a:pt x="17621" y="83722"/>
                </a:lnTo>
                <a:lnTo>
                  <a:pt x="17621" y="57804"/>
                </a:lnTo>
                <a:lnTo>
                  <a:pt x="53694" y="57804"/>
                </a:lnTo>
                <a:lnTo>
                  <a:pt x="53694" y="41339"/>
                </a:lnTo>
                <a:lnTo>
                  <a:pt x="17621" y="41339"/>
                </a:lnTo>
                <a:lnTo>
                  <a:pt x="17621" y="16452"/>
                </a:lnTo>
                <a:lnTo>
                  <a:pt x="57980" y="16452"/>
                </a:lnTo>
                <a:lnTo>
                  <a:pt x="57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2327545" y="7934762"/>
            <a:ext cx="461009" cy="103505"/>
            <a:chOff x="12327545" y="7934762"/>
            <a:chExt cx="461009" cy="103505"/>
          </a:xfrm>
        </p:grpSpPr>
        <p:sp>
          <p:nvSpPr>
            <p:cNvPr id="34" name="object 34"/>
            <p:cNvSpPr/>
            <p:nvPr/>
          </p:nvSpPr>
          <p:spPr>
            <a:xfrm>
              <a:off x="12327535" y="7936197"/>
              <a:ext cx="83185" cy="100330"/>
            </a:xfrm>
            <a:custGeom>
              <a:avLst/>
              <a:gdLst/>
              <a:ahLst/>
              <a:cxnLst/>
              <a:rect l="l" t="t" r="r" b="b"/>
              <a:pathLst>
                <a:path w="83184" h="100329">
                  <a:moveTo>
                    <a:pt x="82575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32499" y="16510"/>
                  </a:lnTo>
                  <a:lnTo>
                    <a:pt x="32499" y="100330"/>
                  </a:lnTo>
                  <a:lnTo>
                    <a:pt x="50088" y="100330"/>
                  </a:lnTo>
                  <a:lnTo>
                    <a:pt x="50088" y="16510"/>
                  </a:lnTo>
                  <a:lnTo>
                    <a:pt x="82575" y="16510"/>
                  </a:lnTo>
                  <a:lnTo>
                    <a:pt x="82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53983" y="7936051"/>
              <a:ext cx="67269" cy="1004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561979" y="7934762"/>
              <a:ext cx="104335" cy="1033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01168" y="7936337"/>
              <a:ext cx="87291" cy="100174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837325" y="7934762"/>
            <a:ext cx="104347" cy="103342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12990549" y="7934762"/>
            <a:ext cx="194310" cy="103505"/>
            <a:chOff x="12990549" y="7934762"/>
            <a:chExt cx="194310" cy="103505"/>
          </a:xfrm>
        </p:grpSpPr>
        <p:sp>
          <p:nvSpPr>
            <p:cNvPr id="40" name="object 40"/>
            <p:cNvSpPr/>
            <p:nvPr/>
          </p:nvSpPr>
          <p:spPr>
            <a:xfrm>
              <a:off x="12990538" y="7936197"/>
              <a:ext cx="57150" cy="100330"/>
            </a:xfrm>
            <a:custGeom>
              <a:avLst/>
              <a:gdLst/>
              <a:ahLst/>
              <a:cxnLst/>
              <a:rect l="l" t="t" r="r" b="b"/>
              <a:pathLst>
                <a:path w="57150" h="100329">
                  <a:moveTo>
                    <a:pt x="56540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100330"/>
                  </a:lnTo>
                  <a:lnTo>
                    <a:pt x="17614" y="100330"/>
                  </a:lnTo>
                  <a:lnTo>
                    <a:pt x="17614" y="16510"/>
                  </a:lnTo>
                  <a:lnTo>
                    <a:pt x="56540" y="16510"/>
                  </a:lnTo>
                  <a:lnTo>
                    <a:pt x="56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80503" y="7934762"/>
              <a:ext cx="104335" cy="103342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233716" y="7935908"/>
            <a:ext cx="65119" cy="101205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11394946" y="8127738"/>
            <a:ext cx="351790" cy="90805"/>
            <a:chOff x="11394946" y="8127738"/>
            <a:chExt cx="351790" cy="90805"/>
          </a:xfrm>
        </p:grpSpPr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94946" y="8129129"/>
              <a:ext cx="70612" cy="879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03029" y="8127738"/>
              <a:ext cx="114918" cy="907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659691" y="8129129"/>
              <a:ext cx="86512" cy="87945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11794301" y="8127738"/>
            <a:ext cx="709295" cy="90805"/>
            <a:chOff x="11794301" y="8127738"/>
            <a:chExt cx="709295" cy="90805"/>
          </a:xfrm>
        </p:grpSpPr>
        <p:sp>
          <p:nvSpPr>
            <p:cNvPr id="48" name="object 48"/>
            <p:cNvSpPr/>
            <p:nvPr/>
          </p:nvSpPr>
          <p:spPr>
            <a:xfrm>
              <a:off x="11794301" y="8129129"/>
              <a:ext cx="50800" cy="88265"/>
            </a:xfrm>
            <a:custGeom>
              <a:avLst/>
              <a:gdLst/>
              <a:ahLst/>
              <a:cxnLst/>
              <a:rect l="l" t="t" r="r" b="b"/>
              <a:pathLst>
                <a:path w="50800" h="88265">
                  <a:moveTo>
                    <a:pt x="49547" y="0"/>
                  </a:moveTo>
                  <a:lnTo>
                    <a:pt x="0" y="0"/>
                  </a:lnTo>
                  <a:lnTo>
                    <a:pt x="0" y="87932"/>
                  </a:lnTo>
                  <a:lnTo>
                    <a:pt x="50778" y="87932"/>
                  </a:lnTo>
                  <a:lnTo>
                    <a:pt x="50778" y="73490"/>
                  </a:lnTo>
                  <a:lnTo>
                    <a:pt x="15044" y="73490"/>
                  </a:lnTo>
                  <a:lnTo>
                    <a:pt x="15044" y="50741"/>
                  </a:lnTo>
                  <a:lnTo>
                    <a:pt x="45876" y="50741"/>
                  </a:lnTo>
                  <a:lnTo>
                    <a:pt x="45876" y="36286"/>
                  </a:lnTo>
                  <a:lnTo>
                    <a:pt x="15044" y="36286"/>
                  </a:lnTo>
                  <a:lnTo>
                    <a:pt x="15044" y="14429"/>
                  </a:lnTo>
                  <a:lnTo>
                    <a:pt x="49547" y="14429"/>
                  </a:lnTo>
                  <a:lnTo>
                    <a:pt x="49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889086" y="8129119"/>
              <a:ext cx="69129" cy="879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999941" y="8127738"/>
              <a:ext cx="71593" cy="9071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2110877" y="8129129"/>
              <a:ext cx="69116" cy="879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206367" y="8127738"/>
              <a:ext cx="89214" cy="9071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2337333" y="8129129"/>
              <a:ext cx="48895" cy="88265"/>
            </a:xfrm>
            <a:custGeom>
              <a:avLst/>
              <a:gdLst/>
              <a:ahLst/>
              <a:cxnLst/>
              <a:rect l="l" t="t" r="r" b="b"/>
              <a:pathLst>
                <a:path w="48895" h="88265">
                  <a:moveTo>
                    <a:pt x="48340" y="0"/>
                  </a:moveTo>
                  <a:lnTo>
                    <a:pt x="0" y="0"/>
                  </a:lnTo>
                  <a:lnTo>
                    <a:pt x="0" y="87945"/>
                  </a:lnTo>
                  <a:lnTo>
                    <a:pt x="15044" y="87945"/>
                  </a:lnTo>
                  <a:lnTo>
                    <a:pt x="15044" y="14429"/>
                  </a:lnTo>
                  <a:lnTo>
                    <a:pt x="48340" y="14429"/>
                  </a:lnTo>
                  <a:lnTo>
                    <a:pt x="48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414231" y="8127738"/>
              <a:ext cx="89202" cy="90710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2595575" y="8127738"/>
            <a:ext cx="718820" cy="90805"/>
            <a:chOff x="12595575" y="8127738"/>
            <a:chExt cx="718820" cy="90805"/>
          </a:xfrm>
        </p:grpSpPr>
        <p:sp>
          <p:nvSpPr>
            <p:cNvPr id="56" name="object 56"/>
            <p:cNvSpPr/>
            <p:nvPr/>
          </p:nvSpPr>
          <p:spPr>
            <a:xfrm>
              <a:off x="12595568" y="8128857"/>
              <a:ext cx="242570" cy="88265"/>
            </a:xfrm>
            <a:custGeom>
              <a:avLst/>
              <a:gdLst/>
              <a:ahLst/>
              <a:cxnLst/>
              <a:rect l="l" t="t" r="r" b="b"/>
              <a:pathLst>
                <a:path w="242570" h="88265">
                  <a:moveTo>
                    <a:pt x="57505" y="28282"/>
                  </a:moveTo>
                  <a:lnTo>
                    <a:pt x="55867" y="17767"/>
                  </a:lnTo>
                  <a:lnTo>
                    <a:pt x="53873" y="14465"/>
                  </a:lnTo>
                  <a:lnTo>
                    <a:pt x="50380" y="8724"/>
                  </a:lnTo>
                  <a:lnTo>
                    <a:pt x="41617" y="3289"/>
                  </a:lnTo>
                  <a:lnTo>
                    <a:pt x="41617" y="18999"/>
                  </a:lnTo>
                  <a:lnTo>
                    <a:pt x="41617" y="37960"/>
                  </a:lnTo>
                  <a:lnTo>
                    <a:pt x="34620" y="42341"/>
                  </a:lnTo>
                  <a:lnTo>
                    <a:pt x="22250" y="42341"/>
                  </a:lnTo>
                  <a:lnTo>
                    <a:pt x="18592" y="42125"/>
                  </a:lnTo>
                  <a:lnTo>
                    <a:pt x="15036" y="41719"/>
                  </a:lnTo>
                  <a:lnTo>
                    <a:pt x="15036" y="14706"/>
                  </a:lnTo>
                  <a:lnTo>
                    <a:pt x="22733" y="14465"/>
                  </a:lnTo>
                  <a:lnTo>
                    <a:pt x="36093" y="14465"/>
                  </a:lnTo>
                  <a:lnTo>
                    <a:pt x="41617" y="18999"/>
                  </a:lnTo>
                  <a:lnTo>
                    <a:pt x="41617" y="3289"/>
                  </a:lnTo>
                  <a:lnTo>
                    <a:pt x="40170" y="2387"/>
                  </a:lnTo>
                  <a:lnTo>
                    <a:pt x="24345" y="0"/>
                  </a:lnTo>
                  <a:lnTo>
                    <a:pt x="18338" y="0"/>
                  </a:lnTo>
                  <a:lnTo>
                    <a:pt x="4762" y="266"/>
                  </a:lnTo>
                  <a:lnTo>
                    <a:pt x="0" y="266"/>
                  </a:lnTo>
                  <a:lnTo>
                    <a:pt x="0" y="88214"/>
                  </a:lnTo>
                  <a:lnTo>
                    <a:pt x="15049" y="88214"/>
                  </a:lnTo>
                  <a:lnTo>
                    <a:pt x="15049" y="56426"/>
                  </a:lnTo>
                  <a:lnTo>
                    <a:pt x="18719" y="56794"/>
                  </a:lnTo>
                  <a:lnTo>
                    <a:pt x="26187" y="56794"/>
                  </a:lnTo>
                  <a:lnTo>
                    <a:pt x="28270" y="56426"/>
                  </a:lnTo>
                  <a:lnTo>
                    <a:pt x="39700" y="54432"/>
                  </a:lnTo>
                  <a:lnTo>
                    <a:pt x="49517" y="48133"/>
                  </a:lnTo>
                  <a:lnTo>
                    <a:pt x="53314" y="42341"/>
                  </a:lnTo>
                  <a:lnTo>
                    <a:pt x="55486" y="39039"/>
                  </a:lnTo>
                  <a:lnTo>
                    <a:pt x="57505" y="28282"/>
                  </a:lnTo>
                  <a:close/>
                </a:path>
                <a:path w="242570" h="88265">
                  <a:moveTo>
                    <a:pt x="150050" y="73774"/>
                  </a:moveTo>
                  <a:lnTo>
                    <a:pt x="114312" y="73774"/>
                  </a:lnTo>
                  <a:lnTo>
                    <a:pt x="114312" y="51015"/>
                  </a:lnTo>
                  <a:lnTo>
                    <a:pt x="145161" y="51015"/>
                  </a:lnTo>
                  <a:lnTo>
                    <a:pt x="145161" y="36563"/>
                  </a:lnTo>
                  <a:lnTo>
                    <a:pt x="114312" y="36563"/>
                  </a:lnTo>
                  <a:lnTo>
                    <a:pt x="114312" y="14706"/>
                  </a:lnTo>
                  <a:lnTo>
                    <a:pt x="148818" y="14706"/>
                  </a:lnTo>
                  <a:lnTo>
                    <a:pt x="148818" y="279"/>
                  </a:lnTo>
                  <a:lnTo>
                    <a:pt x="99275" y="279"/>
                  </a:lnTo>
                  <a:lnTo>
                    <a:pt x="99275" y="88214"/>
                  </a:lnTo>
                  <a:lnTo>
                    <a:pt x="150050" y="88214"/>
                  </a:lnTo>
                  <a:lnTo>
                    <a:pt x="150050" y="73774"/>
                  </a:lnTo>
                  <a:close/>
                </a:path>
                <a:path w="242570" h="88265">
                  <a:moveTo>
                    <a:pt x="242366" y="279"/>
                  </a:moveTo>
                  <a:lnTo>
                    <a:pt x="194043" y="279"/>
                  </a:lnTo>
                  <a:lnTo>
                    <a:pt x="194043" y="88226"/>
                  </a:lnTo>
                  <a:lnTo>
                    <a:pt x="209092" y="88226"/>
                  </a:lnTo>
                  <a:lnTo>
                    <a:pt x="209092" y="14706"/>
                  </a:lnTo>
                  <a:lnTo>
                    <a:pt x="242366" y="14706"/>
                  </a:lnTo>
                  <a:lnTo>
                    <a:pt x="242366" y="2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876029" y="8129119"/>
              <a:ext cx="73189" cy="879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990974" y="8127738"/>
              <a:ext cx="89227" cy="9071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121941" y="8129119"/>
              <a:ext cx="69142" cy="879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228225" y="8128863"/>
              <a:ext cx="85645" cy="88196"/>
            </a:xfrm>
            <a:prstGeom prst="rect">
              <a:avLst/>
            </a:prstGeom>
          </p:spPr>
        </p:pic>
      </p:grpSp>
      <p:sp>
        <p:nvSpPr>
          <p:cNvPr id="61" name="object 61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7"/>
    </mc:Choice>
    <mc:Fallback>
      <p:transition spd="slow" advTm="71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230" y="670136"/>
            <a:ext cx="17538732" cy="11308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9194" y="2136060"/>
            <a:ext cx="18785205" cy="8335009"/>
            <a:chOff x="649194" y="2136060"/>
            <a:chExt cx="18785205" cy="8335009"/>
          </a:xfrm>
        </p:grpSpPr>
        <p:sp>
          <p:nvSpPr>
            <p:cNvPr id="4" name="object 4"/>
            <p:cNvSpPr/>
            <p:nvPr/>
          </p:nvSpPr>
          <p:spPr>
            <a:xfrm>
              <a:off x="649194" y="2136060"/>
              <a:ext cx="18785205" cy="8335009"/>
            </a:xfrm>
            <a:custGeom>
              <a:avLst/>
              <a:gdLst/>
              <a:ahLst/>
              <a:cxnLst/>
              <a:rect l="l" t="t" r="r" b="b"/>
              <a:pathLst>
                <a:path w="18785205" h="8335009">
                  <a:moveTo>
                    <a:pt x="41883" y="335068"/>
                  </a:moveTo>
                  <a:lnTo>
                    <a:pt x="0" y="335068"/>
                  </a:lnTo>
                  <a:lnTo>
                    <a:pt x="0" y="7999756"/>
                  </a:lnTo>
                  <a:lnTo>
                    <a:pt x="3632" y="8049270"/>
                  </a:lnTo>
                  <a:lnTo>
                    <a:pt x="14186" y="8096528"/>
                  </a:lnTo>
                  <a:lnTo>
                    <a:pt x="31142" y="8141012"/>
                  </a:lnTo>
                  <a:lnTo>
                    <a:pt x="53981" y="8182204"/>
                  </a:lnTo>
                  <a:lnTo>
                    <a:pt x="82186" y="8219585"/>
                  </a:lnTo>
                  <a:lnTo>
                    <a:pt x="115238" y="8252638"/>
                  </a:lnTo>
                  <a:lnTo>
                    <a:pt x="152620" y="8280843"/>
                  </a:lnTo>
                  <a:lnTo>
                    <a:pt x="193811" y="8303682"/>
                  </a:lnTo>
                  <a:lnTo>
                    <a:pt x="238296" y="8320638"/>
                  </a:lnTo>
                  <a:lnTo>
                    <a:pt x="285554" y="8331191"/>
                  </a:lnTo>
                  <a:lnTo>
                    <a:pt x="335068" y="8334824"/>
                  </a:lnTo>
                  <a:lnTo>
                    <a:pt x="335068" y="8292941"/>
                  </a:lnTo>
                  <a:lnTo>
                    <a:pt x="287512" y="8289103"/>
                  </a:lnTo>
                  <a:lnTo>
                    <a:pt x="242399" y="8277994"/>
                  </a:lnTo>
                  <a:lnTo>
                    <a:pt x="200332" y="8260216"/>
                  </a:lnTo>
                  <a:lnTo>
                    <a:pt x="161917" y="8236373"/>
                  </a:lnTo>
                  <a:lnTo>
                    <a:pt x="127755" y="8207069"/>
                  </a:lnTo>
                  <a:lnTo>
                    <a:pt x="98451" y="8172907"/>
                  </a:lnTo>
                  <a:lnTo>
                    <a:pt x="74608" y="8134491"/>
                  </a:lnTo>
                  <a:lnTo>
                    <a:pt x="56830" y="8092425"/>
                  </a:lnTo>
                  <a:lnTo>
                    <a:pt x="45720" y="8047312"/>
                  </a:lnTo>
                  <a:lnTo>
                    <a:pt x="41883" y="7999756"/>
                  </a:lnTo>
                  <a:lnTo>
                    <a:pt x="41883" y="335068"/>
                  </a:lnTo>
                  <a:close/>
                </a:path>
                <a:path w="18785205" h="8335009">
                  <a:moveTo>
                    <a:pt x="18449700" y="8292941"/>
                  </a:moveTo>
                  <a:lnTo>
                    <a:pt x="335068" y="8292941"/>
                  </a:lnTo>
                  <a:lnTo>
                    <a:pt x="335068" y="8334824"/>
                  </a:lnTo>
                  <a:lnTo>
                    <a:pt x="18449700" y="8334824"/>
                  </a:lnTo>
                  <a:lnTo>
                    <a:pt x="18449700" y="8292941"/>
                  </a:lnTo>
                  <a:close/>
                </a:path>
                <a:path w="18785205" h="8335009">
                  <a:moveTo>
                    <a:pt x="18449700" y="0"/>
                  </a:moveTo>
                  <a:lnTo>
                    <a:pt x="18449700" y="41883"/>
                  </a:lnTo>
                  <a:lnTo>
                    <a:pt x="18497256" y="45720"/>
                  </a:lnTo>
                  <a:lnTo>
                    <a:pt x="18542369" y="56830"/>
                  </a:lnTo>
                  <a:lnTo>
                    <a:pt x="18584435" y="74608"/>
                  </a:lnTo>
                  <a:lnTo>
                    <a:pt x="18622851" y="98451"/>
                  </a:lnTo>
                  <a:lnTo>
                    <a:pt x="18657013" y="127755"/>
                  </a:lnTo>
                  <a:lnTo>
                    <a:pt x="18686317" y="161917"/>
                  </a:lnTo>
                  <a:lnTo>
                    <a:pt x="18710160" y="200332"/>
                  </a:lnTo>
                  <a:lnTo>
                    <a:pt x="18727938" y="242399"/>
                  </a:lnTo>
                  <a:lnTo>
                    <a:pt x="18739047" y="287512"/>
                  </a:lnTo>
                  <a:lnTo>
                    <a:pt x="18742884" y="335068"/>
                  </a:lnTo>
                  <a:lnTo>
                    <a:pt x="18742884" y="7999756"/>
                  </a:lnTo>
                  <a:lnTo>
                    <a:pt x="18739047" y="8047312"/>
                  </a:lnTo>
                  <a:lnTo>
                    <a:pt x="18727938" y="8092425"/>
                  </a:lnTo>
                  <a:lnTo>
                    <a:pt x="18710160" y="8134491"/>
                  </a:lnTo>
                  <a:lnTo>
                    <a:pt x="18686317" y="8172907"/>
                  </a:lnTo>
                  <a:lnTo>
                    <a:pt x="18657013" y="8207069"/>
                  </a:lnTo>
                  <a:lnTo>
                    <a:pt x="18622851" y="8236373"/>
                  </a:lnTo>
                  <a:lnTo>
                    <a:pt x="18584435" y="8260216"/>
                  </a:lnTo>
                  <a:lnTo>
                    <a:pt x="18542369" y="8277994"/>
                  </a:lnTo>
                  <a:lnTo>
                    <a:pt x="18497256" y="8289103"/>
                  </a:lnTo>
                  <a:lnTo>
                    <a:pt x="18449700" y="8292941"/>
                  </a:lnTo>
                  <a:lnTo>
                    <a:pt x="18449700" y="8334824"/>
                  </a:lnTo>
                  <a:lnTo>
                    <a:pt x="18499213" y="8331191"/>
                  </a:lnTo>
                  <a:lnTo>
                    <a:pt x="18546472" y="8320638"/>
                  </a:lnTo>
                  <a:lnTo>
                    <a:pt x="18590956" y="8303682"/>
                  </a:lnTo>
                  <a:lnTo>
                    <a:pt x="18632148" y="8280843"/>
                  </a:lnTo>
                  <a:lnTo>
                    <a:pt x="18669529" y="8252638"/>
                  </a:lnTo>
                  <a:lnTo>
                    <a:pt x="18702581" y="8219585"/>
                  </a:lnTo>
                  <a:lnTo>
                    <a:pt x="18730786" y="8182204"/>
                  </a:lnTo>
                  <a:lnTo>
                    <a:pt x="18753626" y="8141012"/>
                  </a:lnTo>
                  <a:lnTo>
                    <a:pt x="18770581" y="8096528"/>
                  </a:lnTo>
                  <a:lnTo>
                    <a:pt x="18781135" y="8049270"/>
                  </a:lnTo>
                  <a:lnTo>
                    <a:pt x="18784768" y="7999756"/>
                  </a:lnTo>
                  <a:lnTo>
                    <a:pt x="18784768" y="335068"/>
                  </a:lnTo>
                  <a:lnTo>
                    <a:pt x="18781135" y="285554"/>
                  </a:lnTo>
                  <a:lnTo>
                    <a:pt x="18770581" y="238296"/>
                  </a:lnTo>
                  <a:lnTo>
                    <a:pt x="18753626" y="193812"/>
                  </a:lnTo>
                  <a:lnTo>
                    <a:pt x="18730786" y="152620"/>
                  </a:lnTo>
                  <a:lnTo>
                    <a:pt x="18702581" y="115238"/>
                  </a:lnTo>
                  <a:lnTo>
                    <a:pt x="18669529" y="82186"/>
                  </a:lnTo>
                  <a:lnTo>
                    <a:pt x="18632148" y="53981"/>
                  </a:lnTo>
                  <a:lnTo>
                    <a:pt x="18590956" y="31142"/>
                  </a:lnTo>
                  <a:lnTo>
                    <a:pt x="18546472" y="14186"/>
                  </a:lnTo>
                  <a:lnTo>
                    <a:pt x="18499213" y="3633"/>
                  </a:lnTo>
                  <a:lnTo>
                    <a:pt x="18449700" y="0"/>
                  </a:lnTo>
                  <a:close/>
                </a:path>
                <a:path w="18785205" h="8335009">
                  <a:moveTo>
                    <a:pt x="335068" y="0"/>
                  </a:moveTo>
                  <a:lnTo>
                    <a:pt x="285554" y="3633"/>
                  </a:lnTo>
                  <a:lnTo>
                    <a:pt x="238296" y="14186"/>
                  </a:lnTo>
                  <a:lnTo>
                    <a:pt x="193811" y="31142"/>
                  </a:lnTo>
                  <a:lnTo>
                    <a:pt x="152620" y="53981"/>
                  </a:lnTo>
                  <a:lnTo>
                    <a:pt x="115238" y="82186"/>
                  </a:lnTo>
                  <a:lnTo>
                    <a:pt x="82186" y="115238"/>
                  </a:lnTo>
                  <a:lnTo>
                    <a:pt x="53981" y="152620"/>
                  </a:lnTo>
                  <a:lnTo>
                    <a:pt x="31142" y="193812"/>
                  </a:lnTo>
                  <a:lnTo>
                    <a:pt x="14186" y="238296"/>
                  </a:lnTo>
                  <a:lnTo>
                    <a:pt x="3633" y="285554"/>
                  </a:lnTo>
                  <a:lnTo>
                    <a:pt x="0" y="335068"/>
                  </a:lnTo>
                  <a:lnTo>
                    <a:pt x="41883" y="335068"/>
                  </a:lnTo>
                  <a:lnTo>
                    <a:pt x="45720" y="287512"/>
                  </a:lnTo>
                  <a:lnTo>
                    <a:pt x="56830" y="242399"/>
                  </a:lnTo>
                  <a:lnTo>
                    <a:pt x="74608" y="200332"/>
                  </a:lnTo>
                  <a:lnTo>
                    <a:pt x="98451" y="161917"/>
                  </a:lnTo>
                  <a:lnTo>
                    <a:pt x="127755" y="127755"/>
                  </a:lnTo>
                  <a:lnTo>
                    <a:pt x="161917" y="98451"/>
                  </a:lnTo>
                  <a:lnTo>
                    <a:pt x="200333" y="74608"/>
                  </a:lnTo>
                  <a:lnTo>
                    <a:pt x="242399" y="56830"/>
                  </a:lnTo>
                  <a:lnTo>
                    <a:pt x="287512" y="45720"/>
                  </a:lnTo>
                  <a:lnTo>
                    <a:pt x="335068" y="41883"/>
                  </a:lnTo>
                  <a:lnTo>
                    <a:pt x="335068" y="0"/>
                  </a:lnTo>
                  <a:close/>
                </a:path>
                <a:path w="18785205" h="8335009">
                  <a:moveTo>
                    <a:pt x="18449700" y="0"/>
                  </a:moveTo>
                  <a:lnTo>
                    <a:pt x="335068" y="0"/>
                  </a:lnTo>
                  <a:lnTo>
                    <a:pt x="335068" y="41883"/>
                  </a:lnTo>
                  <a:lnTo>
                    <a:pt x="18449700" y="41883"/>
                  </a:lnTo>
                  <a:lnTo>
                    <a:pt x="18449700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0496" y="2387361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3405" y="360545"/>
                  </a:lnTo>
                  <a:lnTo>
                    <a:pt x="13299" y="404850"/>
                  </a:lnTo>
                  <a:lnTo>
                    <a:pt x="29195" y="446554"/>
                  </a:lnTo>
                  <a:lnTo>
                    <a:pt x="50607" y="485171"/>
                  </a:lnTo>
                  <a:lnTo>
                    <a:pt x="77049" y="520216"/>
                  </a:lnTo>
                  <a:lnTo>
                    <a:pt x="108036" y="551203"/>
                  </a:lnTo>
                  <a:lnTo>
                    <a:pt x="143081" y="577645"/>
                  </a:lnTo>
                  <a:lnTo>
                    <a:pt x="181698" y="599057"/>
                  </a:lnTo>
                  <a:lnTo>
                    <a:pt x="223402" y="614953"/>
                  </a:lnTo>
                  <a:lnTo>
                    <a:pt x="267707" y="624847"/>
                  </a:lnTo>
                  <a:lnTo>
                    <a:pt x="314126" y="628253"/>
                  </a:lnTo>
                  <a:lnTo>
                    <a:pt x="360545" y="624847"/>
                  </a:lnTo>
                  <a:lnTo>
                    <a:pt x="404850" y="614953"/>
                  </a:lnTo>
                  <a:lnTo>
                    <a:pt x="446554" y="599057"/>
                  </a:lnTo>
                  <a:lnTo>
                    <a:pt x="485171" y="577645"/>
                  </a:lnTo>
                  <a:lnTo>
                    <a:pt x="520216" y="551203"/>
                  </a:lnTo>
                  <a:lnTo>
                    <a:pt x="551203" y="520216"/>
                  </a:lnTo>
                  <a:lnTo>
                    <a:pt x="577645" y="485171"/>
                  </a:lnTo>
                  <a:lnTo>
                    <a:pt x="599057" y="446554"/>
                  </a:lnTo>
                  <a:lnTo>
                    <a:pt x="614953" y="404850"/>
                  </a:lnTo>
                  <a:lnTo>
                    <a:pt x="624847" y="360545"/>
                  </a:lnTo>
                  <a:lnTo>
                    <a:pt x="628253" y="314126"/>
                  </a:lnTo>
                  <a:lnTo>
                    <a:pt x="624847" y="267707"/>
                  </a:lnTo>
                  <a:lnTo>
                    <a:pt x="614953" y="223402"/>
                  </a:lnTo>
                  <a:lnTo>
                    <a:pt x="599057" y="181698"/>
                  </a:lnTo>
                  <a:lnTo>
                    <a:pt x="577645" y="143081"/>
                  </a:lnTo>
                  <a:lnTo>
                    <a:pt x="551203" y="108036"/>
                  </a:lnTo>
                  <a:lnTo>
                    <a:pt x="520216" y="77049"/>
                  </a:lnTo>
                  <a:lnTo>
                    <a:pt x="485171" y="50607"/>
                  </a:lnTo>
                  <a:lnTo>
                    <a:pt x="446554" y="29195"/>
                  </a:lnTo>
                  <a:lnTo>
                    <a:pt x="404850" y="13299"/>
                  </a:lnTo>
                  <a:lnTo>
                    <a:pt x="360545" y="3405"/>
                  </a:lnTo>
                  <a:lnTo>
                    <a:pt x="314126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3705" y="2565317"/>
              <a:ext cx="191770" cy="272415"/>
            </a:xfrm>
            <a:custGeom>
              <a:avLst/>
              <a:gdLst/>
              <a:ahLst/>
              <a:cxnLst/>
              <a:rect l="l" t="t" r="r" b="b"/>
              <a:pathLst>
                <a:path w="191769" h="272414">
                  <a:moveTo>
                    <a:pt x="53162" y="0"/>
                  </a:moveTo>
                  <a:lnTo>
                    <a:pt x="0" y="44996"/>
                  </a:lnTo>
                  <a:lnTo>
                    <a:pt x="0" y="272161"/>
                  </a:lnTo>
                  <a:lnTo>
                    <a:pt x="53162" y="272161"/>
                  </a:lnTo>
                  <a:lnTo>
                    <a:pt x="53162" y="0"/>
                  </a:lnTo>
                  <a:close/>
                </a:path>
                <a:path w="191769" h="272414">
                  <a:moveTo>
                    <a:pt x="191262" y="0"/>
                  </a:moveTo>
                  <a:lnTo>
                    <a:pt x="138099" y="44996"/>
                  </a:lnTo>
                  <a:lnTo>
                    <a:pt x="138099" y="272161"/>
                  </a:lnTo>
                  <a:lnTo>
                    <a:pt x="191262" y="272161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263" y="2683195"/>
              <a:ext cx="253215" cy="15447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21990" y="2693548"/>
              <a:ext cx="53340" cy="144145"/>
            </a:xfrm>
            <a:custGeom>
              <a:avLst/>
              <a:gdLst/>
              <a:ahLst/>
              <a:cxnLst/>
              <a:rect l="l" t="t" r="r" b="b"/>
              <a:pathLst>
                <a:path w="53340" h="144144">
                  <a:moveTo>
                    <a:pt x="53169" y="0"/>
                  </a:moveTo>
                  <a:lnTo>
                    <a:pt x="0" y="44992"/>
                  </a:lnTo>
                  <a:lnTo>
                    <a:pt x="0" y="144114"/>
                  </a:lnTo>
                  <a:lnTo>
                    <a:pt x="53169" y="144114"/>
                  </a:lnTo>
                  <a:lnTo>
                    <a:pt x="53169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1152" y="2590562"/>
              <a:ext cx="1338580" cy="344805"/>
            </a:xfrm>
            <a:custGeom>
              <a:avLst/>
              <a:gdLst/>
              <a:ahLst/>
              <a:cxnLst/>
              <a:rect l="l" t="t" r="r" b="b"/>
              <a:pathLst>
                <a:path w="1338580" h="344805">
                  <a:moveTo>
                    <a:pt x="25216" y="0"/>
                  </a:moveTo>
                  <a:lnTo>
                    <a:pt x="0" y="0"/>
                  </a:lnTo>
                  <a:lnTo>
                    <a:pt x="0" y="267989"/>
                  </a:lnTo>
                  <a:lnTo>
                    <a:pt x="55033" y="267989"/>
                  </a:lnTo>
                  <a:lnTo>
                    <a:pt x="55033" y="191788"/>
                  </a:lnTo>
                  <a:lnTo>
                    <a:pt x="49539" y="67327"/>
                  </a:lnTo>
                  <a:lnTo>
                    <a:pt x="25216" y="0"/>
                  </a:lnTo>
                  <a:close/>
                </a:path>
                <a:path w="1338580" h="344805">
                  <a:moveTo>
                    <a:pt x="71966" y="0"/>
                  </a:moveTo>
                  <a:lnTo>
                    <a:pt x="46566" y="0"/>
                  </a:lnTo>
                  <a:lnTo>
                    <a:pt x="49539" y="67327"/>
                  </a:lnTo>
                  <a:lnTo>
                    <a:pt x="122030" y="267989"/>
                  </a:lnTo>
                  <a:lnTo>
                    <a:pt x="159578" y="267989"/>
                  </a:lnTo>
                  <a:lnTo>
                    <a:pt x="185311" y="196758"/>
                  </a:lnTo>
                  <a:lnTo>
                    <a:pt x="140804" y="196758"/>
                  </a:lnTo>
                  <a:lnTo>
                    <a:pt x="71966" y="0"/>
                  </a:lnTo>
                  <a:close/>
                </a:path>
                <a:path w="1338580" h="344805">
                  <a:moveTo>
                    <a:pt x="281793" y="0"/>
                  </a:moveTo>
                  <a:lnTo>
                    <a:pt x="256393" y="0"/>
                  </a:lnTo>
                  <a:lnTo>
                    <a:pt x="232070" y="67327"/>
                  </a:lnTo>
                  <a:lnTo>
                    <a:pt x="226576" y="191788"/>
                  </a:lnTo>
                  <a:lnTo>
                    <a:pt x="226576" y="267989"/>
                  </a:lnTo>
                  <a:lnTo>
                    <a:pt x="281793" y="267989"/>
                  </a:lnTo>
                  <a:lnTo>
                    <a:pt x="281793" y="0"/>
                  </a:lnTo>
                  <a:close/>
                </a:path>
                <a:path w="1338580" h="344805">
                  <a:moveTo>
                    <a:pt x="235042" y="0"/>
                  </a:moveTo>
                  <a:lnTo>
                    <a:pt x="209642" y="0"/>
                  </a:lnTo>
                  <a:lnTo>
                    <a:pt x="140804" y="196758"/>
                  </a:lnTo>
                  <a:lnTo>
                    <a:pt x="185311" y="196758"/>
                  </a:lnTo>
                  <a:lnTo>
                    <a:pt x="232070" y="67327"/>
                  </a:lnTo>
                  <a:lnTo>
                    <a:pt x="235042" y="0"/>
                  </a:lnTo>
                  <a:close/>
                </a:path>
                <a:path w="1338580" h="344805">
                  <a:moveTo>
                    <a:pt x="46566" y="0"/>
                  </a:moveTo>
                  <a:lnTo>
                    <a:pt x="25216" y="0"/>
                  </a:lnTo>
                  <a:lnTo>
                    <a:pt x="49539" y="67327"/>
                  </a:lnTo>
                  <a:lnTo>
                    <a:pt x="46566" y="0"/>
                  </a:lnTo>
                  <a:close/>
                </a:path>
                <a:path w="1338580" h="344805">
                  <a:moveTo>
                    <a:pt x="256393" y="0"/>
                  </a:moveTo>
                  <a:lnTo>
                    <a:pt x="235042" y="0"/>
                  </a:lnTo>
                  <a:lnTo>
                    <a:pt x="232070" y="67327"/>
                  </a:lnTo>
                  <a:lnTo>
                    <a:pt x="256393" y="0"/>
                  </a:lnTo>
                  <a:close/>
                </a:path>
                <a:path w="1338580" h="344805">
                  <a:moveTo>
                    <a:pt x="412659" y="65156"/>
                  </a:moveTo>
                  <a:lnTo>
                    <a:pt x="373638" y="72703"/>
                  </a:lnTo>
                  <a:lnTo>
                    <a:pt x="338552" y="101082"/>
                  </a:lnTo>
                  <a:lnTo>
                    <a:pt x="322964" y="136080"/>
                  </a:lnTo>
                  <a:lnTo>
                    <a:pt x="319341" y="167861"/>
                  </a:lnTo>
                  <a:lnTo>
                    <a:pt x="319341" y="175223"/>
                  </a:lnTo>
                  <a:lnTo>
                    <a:pt x="326151" y="212771"/>
                  </a:lnTo>
                  <a:lnTo>
                    <a:pt x="352449" y="249778"/>
                  </a:lnTo>
                  <a:lnTo>
                    <a:pt x="386453" y="267529"/>
                  </a:lnTo>
                  <a:lnTo>
                    <a:pt x="418549" y="271670"/>
                  </a:lnTo>
                  <a:lnTo>
                    <a:pt x="427947" y="271348"/>
                  </a:lnTo>
                  <a:lnTo>
                    <a:pt x="466956" y="260442"/>
                  </a:lnTo>
                  <a:lnTo>
                    <a:pt x="495853" y="235594"/>
                  </a:lnTo>
                  <a:lnTo>
                    <a:pt x="490937" y="230257"/>
                  </a:lnTo>
                  <a:lnTo>
                    <a:pt x="414131" y="230257"/>
                  </a:lnTo>
                  <a:lnTo>
                    <a:pt x="407198" y="228907"/>
                  </a:lnTo>
                  <a:lnTo>
                    <a:pt x="378178" y="204059"/>
                  </a:lnTo>
                  <a:lnTo>
                    <a:pt x="372773" y="184794"/>
                  </a:lnTo>
                  <a:lnTo>
                    <a:pt x="341980" y="184794"/>
                  </a:lnTo>
                  <a:lnTo>
                    <a:pt x="341980" y="149455"/>
                  </a:lnTo>
                  <a:lnTo>
                    <a:pt x="373565" y="149455"/>
                  </a:lnTo>
                  <a:lnTo>
                    <a:pt x="374743" y="143565"/>
                  </a:lnTo>
                  <a:lnTo>
                    <a:pt x="399100" y="108103"/>
                  </a:lnTo>
                  <a:lnTo>
                    <a:pt x="405112" y="106569"/>
                  </a:lnTo>
                  <a:lnTo>
                    <a:pt x="487656" y="106569"/>
                  </a:lnTo>
                  <a:lnTo>
                    <a:pt x="487479" y="106201"/>
                  </a:lnTo>
                  <a:lnTo>
                    <a:pt x="458064" y="76016"/>
                  </a:lnTo>
                  <a:lnTo>
                    <a:pt x="422943" y="65593"/>
                  </a:lnTo>
                  <a:lnTo>
                    <a:pt x="412659" y="65156"/>
                  </a:lnTo>
                  <a:close/>
                </a:path>
                <a:path w="1338580" h="344805">
                  <a:moveTo>
                    <a:pt x="470085" y="207618"/>
                  </a:moveTo>
                  <a:lnTo>
                    <a:pt x="435712" y="228876"/>
                  </a:lnTo>
                  <a:lnTo>
                    <a:pt x="421862" y="230257"/>
                  </a:lnTo>
                  <a:lnTo>
                    <a:pt x="490937" y="230257"/>
                  </a:lnTo>
                  <a:lnTo>
                    <a:pt x="470085" y="207618"/>
                  </a:lnTo>
                  <a:close/>
                </a:path>
                <a:path w="1338580" h="344805">
                  <a:moveTo>
                    <a:pt x="373565" y="149455"/>
                  </a:moveTo>
                  <a:lnTo>
                    <a:pt x="341980" y="149455"/>
                  </a:lnTo>
                  <a:lnTo>
                    <a:pt x="341980" y="184794"/>
                  </a:lnTo>
                  <a:lnTo>
                    <a:pt x="372773" y="184794"/>
                  </a:lnTo>
                  <a:lnTo>
                    <a:pt x="372534" y="183199"/>
                  </a:lnTo>
                  <a:lnTo>
                    <a:pt x="372534" y="159026"/>
                  </a:lnTo>
                  <a:lnTo>
                    <a:pt x="373270" y="150927"/>
                  </a:lnTo>
                  <a:lnTo>
                    <a:pt x="373565" y="149455"/>
                  </a:lnTo>
                  <a:close/>
                </a:path>
                <a:path w="1338580" h="344805">
                  <a:moveTo>
                    <a:pt x="487656" y="106569"/>
                  </a:moveTo>
                  <a:lnTo>
                    <a:pt x="420328" y="106569"/>
                  </a:lnTo>
                  <a:lnTo>
                    <a:pt x="427077" y="108287"/>
                  </a:lnTo>
                  <a:lnTo>
                    <a:pt x="437629" y="115159"/>
                  </a:lnTo>
                  <a:lnTo>
                    <a:pt x="441556" y="119822"/>
                  </a:lnTo>
                  <a:lnTo>
                    <a:pt x="444133" y="125711"/>
                  </a:lnTo>
                  <a:lnTo>
                    <a:pt x="446832" y="131479"/>
                  </a:lnTo>
                  <a:lnTo>
                    <a:pt x="448182" y="138043"/>
                  </a:lnTo>
                  <a:lnTo>
                    <a:pt x="448182" y="149455"/>
                  </a:lnTo>
                  <a:lnTo>
                    <a:pt x="373565" y="149455"/>
                  </a:lnTo>
                  <a:lnTo>
                    <a:pt x="373270" y="150927"/>
                  </a:lnTo>
                  <a:lnTo>
                    <a:pt x="372534" y="159026"/>
                  </a:lnTo>
                  <a:lnTo>
                    <a:pt x="372534" y="183199"/>
                  </a:lnTo>
                  <a:lnTo>
                    <a:pt x="372773" y="184794"/>
                  </a:lnTo>
                  <a:lnTo>
                    <a:pt x="500271" y="184794"/>
                  </a:lnTo>
                  <a:lnTo>
                    <a:pt x="498844" y="141817"/>
                  </a:lnTo>
                  <a:lnTo>
                    <a:pt x="491359" y="114238"/>
                  </a:lnTo>
                  <a:lnTo>
                    <a:pt x="487656" y="106569"/>
                  </a:lnTo>
                  <a:close/>
                </a:path>
                <a:path w="1338580" h="344805">
                  <a:moveTo>
                    <a:pt x="629664" y="68837"/>
                  </a:moveTo>
                  <a:lnTo>
                    <a:pt x="576471" y="68837"/>
                  </a:lnTo>
                  <a:lnTo>
                    <a:pt x="576471" y="267989"/>
                  </a:lnTo>
                  <a:lnTo>
                    <a:pt x="629664" y="267989"/>
                  </a:lnTo>
                  <a:lnTo>
                    <a:pt x="629664" y="68837"/>
                  </a:lnTo>
                  <a:close/>
                </a:path>
                <a:path w="1338580" h="344805">
                  <a:moveTo>
                    <a:pt x="576471" y="68837"/>
                  </a:moveTo>
                  <a:lnTo>
                    <a:pt x="513339" y="68837"/>
                  </a:lnTo>
                  <a:lnTo>
                    <a:pt x="513339" y="109882"/>
                  </a:lnTo>
                  <a:lnTo>
                    <a:pt x="576471" y="109882"/>
                  </a:lnTo>
                  <a:lnTo>
                    <a:pt x="576471" y="68837"/>
                  </a:lnTo>
                  <a:close/>
                </a:path>
                <a:path w="1338580" h="344805">
                  <a:moveTo>
                    <a:pt x="693716" y="68837"/>
                  </a:moveTo>
                  <a:lnTo>
                    <a:pt x="629664" y="68837"/>
                  </a:lnTo>
                  <a:lnTo>
                    <a:pt x="629664" y="109882"/>
                  </a:lnTo>
                  <a:lnTo>
                    <a:pt x="693716" y="109882"/>
                  </a:lnTo>
                  <a:lnTo>
                    <a:pt x="693716" y="68837"/>
                  </a:lnTo>
                  <a:close/>
                </a:path>
                <a:path w="1338580" h="344805">
                  <a:moveTo>
                    <a:pt x="769916" y="68837"/>
                  </a:moveTo>
                  <a:lnTo>
                    <a:pt x="720773" y="68837"/>
                  </a:lnTo>
                  <a:lnTo>
                    <a:pt x="720773" y="344557"/>
                  </a:lnTo>
                  <a:lnTo>
                    <a:pt x="773782" y="344557"/>
                  </a:lnTo>
                  <a:lnTo>
                    <a:pt x="773782" y="250622"/>
                  </a:lnTo>
                  <a:lnTo>
                    <a:pt x="773126" y="249951"/>
                  </a:lnTo>
                  <a:lnTo>
                    <a:pt x="768260" y="243693"/>
                  </a:lnTo>
                  <a:lnTo>
                    <a:pt x="751119" y="203591"/>
                  </a:lnTo>
                  <a:lnTo>
                    <a:pt x="745252" y="174671"/>
                  </a:lnTo>
                  <a:lnTo>
                    <a:pt x="745252" y="164548"/>
                  </a:lnTo>
                  <a:lnTo>
                    <a:pt x="753719" y="124791"/>
                  </a:lnTo>
                  <a:lnTo>
                    <a:pt x="771907" y="88555"/>
                  </a:lnTo>
                  <a:lnTo>
                    <a:pt x="769916" y="68837"/>
                  </a:lnTo>
                  <a:close/>
                </a:path>
                <a:path w="1338580" h="344805">
                  <a:moveTo>
                    <a:pt x="773782" y="209850"/>
                  </a:moveTo>
                  <a:lnTo>
                    <a:pt x="773782" y="250622"/>
                  </a:lnTo>
                  <a:lnTo>
                    <a:pt x="778521" y="255473"/>
                  </a:lnTo>
                  <a:lnTo>
                    <a:pt x="813745" y="271210"/>
                  </a:lnTo>
                  <a:lnTo>
                    <a:pt x="822557" y="271670"/>
                  </a:lnTo>
                  <a:lnTo>
                    <a:pt x="831668" y="271198"/>
                  </a:lnTo>
                  <a:lnTo>
                    <a:pt x="869032" y="254921"/>
                  </a:lnTo>
                  <a:lnTo>
                    <a:pt x="887274" y="230257"/>
                  </a:lnTo>
                  <a:lnTo>
                    <a:pt x="799366" y="230257"/>
                  </a:lnTo>
                  <a:lnTo>
                    <a:pt x="791635" y="228171"/>
                  </a:lnTo>
                  <a:lnTo>
                    <a:pt x="779856" y="219827"/>
                  </a:lnTo>
                  <a:lnTo>
                    <a:pt x="775499" y="214182"/>
                  </a:lnTo>
                  <a:lnTo>
                    <a:pt x="773782" y="209850"/>
                  </a:lnTo>
                  <a:close/>
                </a:path>
                <a:path w="1338580" h="344805">
                  <a:moveTo>
                    <a:pt x="771907" y="88555"/>
                  </a:moveTo>
                  <a:lnTo>
                    <a:pt x="753667" y="124975"/>
                  </a:lnTo>
                  <a:lnTo>
                    <a:pt x="745252" y="164548"/>
                  </a:lnTo>
                  <a:lnTo>
                    <a:pt x="745252" y="174671"/>
                  </a:lnTo>
                  <a:lnTo>
                    <a:pt x="753719" y="212587"/>
                  </a:lnTo>
                  <a:lnTo>
                    <a:pt x="773126" y="249951"/>
                  </a:lnTo>
                  <a:lnTo>
                    <a:pt x="773782" y="250622"/>
                  </a:lnTo>
                  <a:lnTo>
                    <a:pt x="773782" y="209850"/>
                  </a:lnTo>
                  <a:lnTo>
                    <a:pt x="769855" y="199826"/>
                  </a:lnTo>
                  <a:lnTo>
                    <a:pt x="768137" y="191666"/>
                  </a:lnTo>
                  <a:lnTo>
                    <a:pt x="767524" y="182586"/>
                  </a:lnTo>
                  <a:lnTo>
                    <a:pt x="767612" y="155138"/>
                  </a:lnTo>
                  <a:lnTo>
                    <a:pt x="767892" y="149271"/>
                  </a:lnTo>
                  <a:lnTo>
                    <a:pt x="768873" y="142338"/>
                  </a:lnTo>
                  <a:lnTo>
                    <a:pt x="772064" y="130068"/>
                  </a:lnTo>
                  <a:lnTo>
                    <a:pt x="773782" y="126279"/>
                  </a:lnTo>
                  <a:lnTo>
                    <a:pt x="773744" y="106753"/>
                  </a:lnTo>
                  <a:lnTo>
                    <a:pt x="771907" y="88555"/>
                  </a:lnTo>
                  <a:close/>
                </a:path>
                <a:path w="1338580" h="344805">
                  <a:moveTo>
                    <a:pt x="888012" y="106753"/>
                  </a:moveTo>
                  <a:lnTo>
                    <a:pt x="815440" y="106753"/>
                  </a:lnTo>
                  <a:lnTo>
                    <a:pt x="821269" y="108287"/>
                  </a:lnTo>
                  <a:lnTo>
                    <a:pt x="826054" y="111355"/>
                  </a:lnTo>
                  <a:lnTo>
                    <a:pt x="830962" y="114300"/>
                  </a:lnTo>
                  <a:lnTo>
                    <a:pt x="834889" y="118472"/>
                  </a:lnTo>
                  <a:lnTo>
                    <a:pt x="837834" y="123871"/>
                  </a:lnTo>
                  <a:lnTo>
                    <a:pt x="840902" y="129270"/>
                  </a:lnTo>
                  <a:lnTo>
                    <a:pt x="843110" y="135589"/>
                  </a:lnTo>
                  <a:lnTo>
                    <a:pt x="844460" y="142829"/>
                  </a:lnTo>
                  <a:lnTo>
                    <a:pt x="845933" y="149946"/>
                  </a:lnTo>
                  <a:lnTo>
                    <a:pt x="846599" y="157001"/>
                  </a:lnTo>
                  <a:lnTo>
                    <a:pt x="846669" y="178414"/>
                  </a:lnTo>
                  <a:lnTo>
                    <a:pt x="845994" y="186205"/>
                  </a:lnTo>
                  <a:lnTo>
                    <a:pt x="844644" y="193445"/>
                  </a:lnTo>
                  <a:lnTo>
                    <a:pt x="843417" y="200685"/>
                  </a:lnTo>
                  <a:lnTo>
                    <a:pt x="841270" y="207065"/>
                  </a:lnTo>
                  <a:lnTo>
                    <a:pt x="838202" y="212587"/>
                  </a:lnTo>
                  <a:lnTo>
                    <a:pt x="835257" y="218109"/>
                  </a:lnTo>
                  <a:lnTo>
                    <a:pt x="831392" y="222465"/>
                  </a:lnTo>
                  <a:lnTo>
                    <a:pt x="826606" y="225655"/>
                  </a:lnTo>
                  <a:lnTo>
                    <a:pt x="821821" y="228723"/>
                  </a:lnTo>
                  <a:lnTo>
                    <a:pt x="815931" y="230257"/>
                  </a:lnTo>
                  <a:lnTo>
                    <a:pt x="887274" y="230257"/>
                  </a:lnTo>
                  <a:lnTo>
                    <a:pt x="898573" y="191006"/>
                  </a:lnTo>
                  <a:lnTo>
                    <a:pt x="899862" y="170070"/>
                  </a:lnTo>
                  <a:lnTo>
                    <a:pt x="899813" y="164548"/>
                  </a:lnTo>
                  <a:lnTo>
                    <a:pt x="894708" y="124975"/>
                  </a:lnTo>
                  <a:lnTo>
                    <a:pt x="888496" y="107674"/>
                  </a:lnTo>
                  <a:lnTo>
                    <a:pt x="888012" y="106753"/>
                  </a:lnTo>
                  <a:close/>
                </a:path>
                <a:path w="1338580" h="344805">
                  <a:moveTo>
                    <a:pt x="773782" y="126279"/>
                  </a:moveTo>
                  <a:lnTo>
                    <a:pt x="767524" y="182586"/>
                  </a:lnTo>
                  <a:lnTo>
                    <a:pt x="768137" y="191666"/>
                  </a:lnTo>
                  <a:lnTo>
                    <a:pt x="769855" y="199826"/>
                  </a:lnTo>
                  <a:lnTo>
                    <a:pt x="773782" y="209850"/>
                  </a:lnTo>
                  <a:lnTo>
                    <a:pt x="773782" y="126279"/>
                  </a:lnTo>
                  <a:close/>
                </a:path>
                <a:path w="1338580" h="344805">
                  <a:moveTo>
                    <a:pt x="822189" y="65156"/>
                  </a:moveTo>
                  <a:lnTo>
                    <a:pt x="784342" y="76579"/>
                  </a:lnTo>
                  <a:lnTo>
                    <a:pt x="771907" y="88555"/>
                  </a:lnTo>
                  <a:lnTo>
                    <a:pt x="773744" y="106753"/>
                  </a:lnTo>
                  <a:lnTo>
                    <a:pt x="773782" y="126279"/>
                  </a:lnTo>
                  <a:lnTo>
                    <a:pt x="801329" y="106753"/>
                  </a:lnTo>
                  <a:lnTo>
                    <a:pt x="888012" y="106753"/>
                  </a:lnTo>
                  <a:lnTo>
                    <a:pt x="884458" y="99989"/>
                  </a:lnTo>
                  <a:lnTo>
                    <a:pt x="855504" y="72335"/>
                  </a:lnTo>
                  <a:lnTo>
                    <a:pt x="831380" y="65605"/>
                  </a:lnTo>
                  <a:lnTo>
                    <a:pt x="822189" y="65156"/>
                  </a:lnTo>
                  <a:close/>
                </a:path>
                <a:path w="1338580" h="344805">
                  <a:moveTo>
                    <a:pt x="985633" y="68837"/>
                  </a:moveTo>
                  <a:lnTo>
                    <a:pt x="932624" y="68837"/>
                  </a:lnTo>
                  <a:lnTo>
                    <a:pt x="932624" y="267989"/>
                  </a:lnTo>
                  <a:lnTo>
                    <a:pt x="985633" y="267989"/>
                  </a:lnTo>
                  <a:lnTo>
                    <a:pt x="1025073" y="193997"/>
                  </a:lnTo>
                  <a:lnTo>
                    <a:pt x="985633" y="193997"/>
                  </a:lnTo>
                  <a:lnTo>
                    <a:pt x="985633" y="68837"/>
                  </a:lnTo>
                  <a:close/>
                </a:path>
                <a:path w="1338580" h="344805">
                  <a:moveTo>
                    <a:pt x="1105455" y="142645"/>
                  </a:moveTo>
                  <a:lnTo>
                    <a:pt x="1052446" y="142645"/>
                  </a:lnTo>
                  <a:lnTo>
                    <a:pt x="1052446" y="267989"/>
                  </a:lnTo>
                  <a:lnTo>
                    <a:pt x="1105455" y="267989"/>
                  </a:lnTo>
                  <a:lnTo>
                    <a:pt x="1105455" y="142645"/>
                  </a:lnTo>
                  <a:close/>
                </a:path>
                <a:path w="1338580" h="344805">
                  <a:moveTo>
                    <a:pt x="1105455" y="68837"/>
                  </a:moveTo>
                  <a:lnTo>
                    <a:pt x="1052446" y="68837"/>
                  </a:lnTo>
                  <a:lnTo>
                    <a:pt x="985633" y="193997"/>
                  </a:lnTo>
                  <a:lnTo>
                    <a:pt x="1025073" y="193997"/>
                  </a:lnTo>
                  <a:lnTo>
                    <a:pt x="1052446" y="142645"/>
                  </a:lnTo>
                  <a:lnTo>
                    <a:pt x="1105455" y="142645"/>
                  </a:lnTo>
                  <a:lnTo>
                    <a:pt x="1105455" y="68837"/>
                  </a:lnTo>
                  <a:close/>
                </a:path>
                <a:path w="1338580" h="344805">
                  <a:moveTo>
                    <a:pt x="1202822" y="68837"/>
                  </a:moveTo>
                  <a:lnTo>
                    <a:pt x="1149813" y="68837"/>
                  </a:lnTo>
                  <a:lnTo>
                    <a:pt x="1149813" y="267989"/>
                  </a:lnTo>
                  <a:lnTo>
                    <a:pt x="1202822" y="267989"/>
                  </a:lnTo>
                  <a:lnTo>
                    <a:pt x="1202822" y="193445"/>
                  </a:lnTo>
                  <a:lnTo>
                    <a:pt x="1193435" y="193445"/>
                  </a:lnTo>
                  <a:lnTo>
                    <a:pt x="1186993" y="144485"/>
                  </a:lnTo>
                  <a:lnTo>
                    <a:pt x="1202822" y="144485"/>
                  </a:lnTo>
                  <a:lnTo>
                    <a:pt x="1202822" y="68837"/>
                  </a:lnTo>
                  <a:close/>
                </a:path>
                <a:path w="1338580" h="344805">
                  <a:moveTo>
                    <a:pt x="1264666" y="158290"/>
                  </a:moveTo>
                  <a:lnTo>
                    <a:pt x="1218467" y="183874"/>
                  </a:lnTo>
                  <a:lnTo>
                    <a:pt x="1267427" y="267989"/>
                  </a:lnTo>
                  <a:lnTo>
                    <a:pt x="1338473" y="267989"/>
                  </a:lnTo>
                  <a:lnTo>
                    <a:pt x="1288319" y="193445"/>
                  </a:lnTo>
                  <a:lnTo>
                    <a:pt x="1246444" y="193445"/>
                  </a:lnTo>
                  <a:lnTo>
                    <a:pt x="1267620" y="162681"/>
                  </a:lnTo>
                  <a:lnTo>
                    <a:pt x="1264666" y="158290"/>
                  </a:lnTo>
                  <a:close/>
                </a:path>
                <a:path w="1338580" h="344805">
                  <a:moveTo>
                    <a:pt x="1202822" y="144485"/>
                  </a:moveTo>
                  <a:lnTo>
                    <a:pt x="1186993" y="144485"/>
                  </a:lnTo>
                  <a:lnTo>
                    <a:pt x="1193435" y="193445"/>
                  </a:lnTo>
                  <a:lnTo>
                    <a:pt x="1202822" y="193445"/>
                  </a:lnTo>
                  <a:lnTo>
                    <a:pt x="1202822" y="144485"/>
                  </a:lnTo>
                  <a:close/>
                </a:path>
                <a:path w="1338580" h="344805">
                  <a:moveTo>
                    <a:pt x="1332215" y="68837"/>
                  </a:moveTo>
                  <a:lnTo>
                    <a:pt x="1265034" y="68837"/>
                  </a:lnTo>
                  <a:lnTo>
                    <a:pt x="1222148" y="144485"/>
                  </a:lnTo>
                  <a:lnTo>
                    <a:pt x="1202822" y="144485"/>
                  </a:lnTo>
                  <a:lnTo>
                    <a:pt x="1202822" y="193445"/>
                  </a:lnTo>
                  <a:lnTo>
                    <a:pt x="1224038" y="193445"/>
                  </a:lnTo>
                  <a:lnTo>
                    <a:pt x="1218467" y="183874"/>
                  </a:lnTo>
                  <a:lnTo>
                    <a:pt x="1264666" y="158290"/>
                  </a:lnTo>
                  <a:lnTo>
                    <a:pt x="1270642" y="158290"/>
                  </a:lnTo>
                  <a:lnTo>
                    <a:pt x="1332215" y="68837"/>
                  </a:lnTo>
                  <a:close/>
                </a:path>
                <a:path w="1338580" h="344805">
                  <a:moveTo>
                    <a:pt x="1267620" y="162681"/>
                  </a:moveTo>
                  <a:lnTo>
                    <a:pt x="1246444" y="193445"/>
                  </a:lnTo>
                  <a:lnTo>
                    <a:pt x="1288319" y="193445"/>
                  </a:lnTo>
                  <a:lnTo>
                    <a:pt x="1267620" y="162681"/>
                  </a:lnTo>
                  <a:close/>
                </a:path>
                <a:path w="1338580" h="344805">
                  <a:moveTo>
                    <a:pt x="1270642" y="158290"/>
                  </a:moveTo>
                  <a:lnTo>
                    <a:pt x="1264666" y="158290"/>
                  </a:lnTo>
                  <a:lnTo>
                    <a:pt x="1267620" y="162681"/>
                  </a:lnTo>
                  <a:lnTo>
                    <a:pt x="1270642" y="158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6683" y="9617717"/>
              <a:ext cx="376951" cy="3769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8356" y="3297282"/>
              <a:ext cx="17354001" cy="675393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8009" y="670136"/>
            <a:ext cx="10805953" cy="11832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0136" y="2188415"/>
            <a:ext cx="18764250" cy="7350759"/>
            <a:chOff x="670136" y="2188415"/>
            <a:chExt cx="18764250" cy="7350759"/>
          </a:xfrm>
        </p:grpSpPr>
        <p:sp>
          <p:nvSpPr>
            <p:cNvPr id="4" name="object 4"/>
            <p:cNvSpPr/>
            <p:nvPr/>
          </p:nvSpPr>
          <p:spPr>
            <a:xfrm>
              <a:off x="670136" y="2188415"/>
              <a:ext cx="18764250" cy="7350759"/>
            </a:xfrm>
            <a:custGeom>
              <a:avLst/>
              <a:gdLst/>
              <a:ahLst/>
              <a:cxnLst/>
              <a:rect l="l" t="t" r="r" b="b"/>
              <a:pathLst>
                <a:path w="18764250" h="7350759">
                  <a:moveTo>
                    <a:pt x="18428758" y="7308678"/>
                  </a:moveTo>
                  <a:lnTo>
                    <a:pt x="335068" y="7308678"/>
                  </a:lnTo>
                  <a:lnTo>
                    <a:pt x="335068" y="7350561"/>
                  </a:lnTo>
                  <a:lnTo>
                    <a:pt x="18428758" y="7350561"/>
                  </a:lnTo>
                  <a:lnTo>
                    <a:pt x="18428758" y="7308678"/>
                  </a:lnTo>
                  <a:close/>
                </a:path>
                <a:path w="18764250" h="7350759">
                  <a:moveTo>
                    <a:pt x="18763826" y="7015493"/>
                  </a:moveTo>
                  <a:lnTo>
                    <a:pt x="18721943" y="7015493"/>
                  </a:lnTo>
                  <a:lnTo>
                    <a:pt x="18718105" y="7063049"/>
                  </a:lnTo>
                  <a:lnTo>
                    <a:pt x="18706996" y="7108162"/>
                  </a:lnTo>
                  <a:lnTo>
                    <a:pt x="18689218" y="7150228"/>
                  </a:lnTo>
                  <a:lnTo>
                    <a:pt x="18665375" y="7188644"/>
                  </a:lnTo>
                  <a:lnTo>
                    <a:pt x="18636071" y="7222806"/>
                  </a:lnTo>
                  <a:lnTo>
                    <a:pt x="18601909" y="7252110"/>
                  </a:lnTo>
                  <a:lnTo>
                    <a:pt x="18563493" y="7275953"/>
                  </a:lnTo>
                  <a:lnTo>
                    <a:pt x="18521427" y="7293731"/>
                  </a:lnTo>
                  <a:lnTo>
                    <a:pt x="18476314" y="7304840"/>
                  </a:lnTo>
                  <a:lnTo>
                    <a:pt x="18428758" y="7308678"/>
                  </a:lnTo>
                  <a:lnTo>
                    <a:pt x="18428758" y="7350561"/>
                  </a:lnTo>
                  <a:lnTo>
                    <a:pt x="18478272" y="7346928"/>
                  </a:lnTo>
                  <a:lnTo>
                    <a:pt x="18525530" y="7336375"/>
                  </a:lnTo>
                  <a:lnTo>
                    <a:pt x="18570014" y="7319419"/>
                  </a:lnTo>
                  <a:lnTo>
                    <a:pt x="18611206" y="7296579"/>
                  </a:lnTo>
                  <a:lnTo>
                    <a:pt x="18648587" y="7268374"/>
                  </a:lnTo>
                  <a:lnTo>
                    <a:pt x="18681640" y="7235322"/>
                  </a:lnTo>
                  <a:lnTo>
                    <a:pt x="18709845" y="7197941"/>
                  </a:lnTo>
                  <a:lnTo>
                    <a:pt x="18732684" y="7156749"/>
                  </a:lnTo>
                  <a:lnTo>
                    <a:pt x="18749640" y="7112265"/>
                  </a:lnTo>
                  <a:lnTo>
                    <a:pt x="18760193" y="7065007"/>
                  </a:lnTo>
                  <a:lnTo>
                    <a:pt x="18763826" y="7015493"/>
                  </a:lnTo>
                  <a:close/>
                </a:path>
                <a:path w="18764250" h="7350759">
                  <a:moveTo>
                    <a:pt x="335068" y="0"/>
                  </a:moveTo>
                  <a:lnTo>
                    <a:pt x="285554" y="3633"/>
                  </a:lnTo>
                  <a:lnTo>
                    <a:pt x="238296" y="14186"/>
                  </a:lnTo>
                  <a:lnTo>
                    <a:pt x="193811" y="31142"/>
                  </a:lnTo>
                  <a:lnTo>
                    <a:pt x="152620" y="53981"/>
                  </a:lnTo>
                  <a:lnTo>
                    <a:pt x="115238" y="82186"/>
                  </a:lnTo>
                  <a:lnTo>
                    <a:pt x="82186" y="115238"/>
                  </a:lnTo>
                  <a:lnTo>
                    <a:pt x="53981" y="152620"/>
                  </a:lnTo>
                  <a:lnTo>
                    <a:pt x="31142" y="193812"/>
                  </a:lnTo>
                  <a:lnTo>
                    <a:pt x="14186" y="238296"/>
                  </a:lnTo>
                  <a:lnTo>
                    <a:pt x="3633" y="285554"/>
                  </a:lnTo>
                  <a:lnTo>
                    <a:pt x="0" y="335068"/>
                  </a:lnTo>
                  <a:lnTo>
                    <a:pt x="0" y="7015493"/>
                  </a:lnTo>
                  <a:lnTo>
                    <a:pt x="3633" y="7065007"/>
                  </a:lnTo>
                  <a:lnTo>
                    <a:pt x="14186" y="7112265"/>
                  </a:lnTo>
                  <a:lnTo>
                    <a:pt x="31142" y="7156749"/>
                  </a:lnTo>
                  <a:lnTo>
                    <a:pt x="53981" y="7197941"/>
                  </a:lnTo>
                  <a:lnTo>
                    <a:pt x="82186" y="7235322"/>
                  </a:lnTo>
                  <a:lnTo>
                    <a:pt x="115239" y="7268375"/>
                  </a:lnTo>
                  <a:lnTo>
                    <a:pt x="152620" y="7296580"/>
                  </a:lnTo>
                  <a:lnTo>
                    <a:pt x="193812" y="7319419"/>
                  </a:lnTo>
                  <a:lnTo>
                    <a:pt x="238296" y="7336375"/>
                  </a:lnTo>
                  <a:lnTo>
                    <a:pt x="285554" y="7346928"/>
                  </a:lnTo>
                  <a:lnTo>
                    <a:pt x="335068" y="7350561"/>
                  </a:lnTo>
                  <a:lnTo>
                    <a:pt x="335068" y="7308678"/>
                  </a:lnTo>
                  <a:lnTo>
                    <a:pt x="287512" y="7304840"/>
                  </a:lnTo>
                  <a:lnTo>
                    <a:pt x="242399" y="7293731"/>
                  </a:lnTo>
                  <a:lnTo>
                    <a:pt x="200332" y="7275953"/>
                  </a:lnTo>
                  <a:lnTo>
                    <a:pt x="161917" y="7252110"/>
                  </a:lnTo>
                  <a:lnTo>
                    <a:pt x="127755" y="7222806"/>
                  </a:lnTo>
                  <a:lnTo>
                    <a:pt x="98451" y="7188644"/>
                  </a:lnTo>
                  <a:lnTo>
                    <a:pt x="74608" y="7150228"/>
                  </a:lnTo>
                  <a:lnTo>
                    <a:pt x="56830" y="7108162"/>
                  </a:lnTo>
                  <a:lnTo>
                    <a:pt x="45720" y="7063049"/>
                  </a:lnTo>
                  <a:lnTo>
                    <a:pt x="41883" y="7015493"/>
                  </a:lnTo>
                  <a:lnTo>
                    <a:pt x="41883" y="335068"/>
                  </a:lnTo>
                  <a:lnTo>
                    <a:pt x="45720" y="287512"/>
                  </a:lnTo>
                  <a:lnTo>
                    <a:pt x="56830" y="242399"/>
                  </a:lnTo>
                  <a:lnTo>
                    <a:pt x="74608" y="200332"/>
                  </a:lnTo>
                  <a:lnTo>
                    <a:pt x="98451" y="161917"/>
                  </a:lnTo>
                  <a:lnTo>
                    <a:pt x="127755" y="127755"/>
                  </a:lnTo>
                  <a:lnTo>
                    <a:pt x="161917" y="98451"/>
                  </a:lnTo>
                  <a:lnTo>
                    <a:pt x="200333" y="74608"/>
                  </a:lnTo>
                  <a:lnTo>
                    <a:pt x="242399" y="56830"/>
                  </a:lnTo>
                  <a:lnTo>
                    <a:pt x="287512" y="45720"/>
                  </a:lnTo>
                  <a:lnTo>
                    <a:pt x="335068" y="41883"/>
                  </a:lnTo>
                  <a:lnTo>
                    <a:pt x="335068" y="0"/>
                  </a:lnTo>
                  <a:close/>
                </a:path>
                <a:path w="18764250" h="7350759">
                  <a:moveTo>
                    <a:pt x="18428758" y="0"/>
                  </a:moveTo>
                  <a:lnTo>
                    <a:pt x="18428758" y="41883"/>
                  </a:lnTo>
                  <a:lnTo>
                    <a:pt x="18476314" y="45720"/>
                  </a:lnTo>
                  <a:lnTo>
                    <a:pt x="18521427" y="56830"/>
                  </a:lnTo>
                  <a:lnTo>
                    <a:pt x="18563493" y="74608"/>
                  </a:lnTo>
                  <a:lnTo>
                    <a:pt x="18601909" y="98451"/>
                  </a:lnTo>
                  <a:lnTo>
                    <a:pt x="18636071" y="127755"/>
                  </a:lnTo>
                  <a:lnTo>
                    <a:pt x="18665375" y="161917"/>
                  </a:lnTo>
                  <a:lnTo>
                    <a:pt x="18689218" y="200332"/>
                  </a:lnTo>
                  <a:lnTo>
                    <a:pt x="18706996" y="242399"/>
                  </a:lnTo>
                  <a:lnTo>
                    <a:pt x="18718105" y="287512"/>
                  </a:lnTo>
                  <a:lnTo>
                    <a:pt x="18721943" y="335068"/>
                  </a:lnTo>
                  <a:lnTo>
                    <a:pt x="18721943" y="7015493"/>
                  </a:lnTo>
                  <a:lnTo>
                    <a:pt x="18763826" y="7015493"/>
                  </a:lnTo>
                  <a:lnTo>
                    <a:pt x="18763826" y="335068"/>
                  </a:lnTo>
                  <a:lnTo>
                    <a:pt x="18760193" y="285554"/>
                  </a:lnTo>
                  <a:lnTo>
                    <a:pt x="18749640" y="238296"/>
                  </a:lnTo>
                  <a:lnTo>
                    <a:pt x="18732684" y="193812"/>
                  </a:lnTo>
                  <a:lnTo>
                    <a:pt x="18709844" y="152620"/>
                  </a:lnTo>
                  <a:lnTo>
                    <a:pt x="18681639" y="115238"/>
                  </a:lnTo>
                  <a:lnTo>
                    <a:pt x="18648587" y="82186"/>
                  </a:lnTo>
                  <a:lnTo>
                    <a:pt x="18611206" y="53981"/>
                  </a:lnTo>
                  <a:lnTo>
                    <a:pt x="18570014" y="31142"/>
                  </a:lnTo>
                  <a:lnTo>
                    <a:pt x="18525530" y="14186"/>
                  </a:lnTo>
                  <a:lnTo>
                    <a:pt x="18478272" y="3633"/>
                  </a:lnTo>
                  <a:lnTo>
                    <a:pt x="18428758" y="0"/>
                  </a:lnTo>
                  <a:close/>
                </a:path>
                <a:path w="18764250" h="7350759">
                  <a:moveTo>
                    <a:pt x="18428758" y="0"/>
                  </a:moveTo>
                  <a:lnTo>
                    <a:pt x="335068" y="0"/>
                  </a:lnTo>
                  <a:lnTo>
                    <a:pt x="335068" y="41883"/>
                  </a:lnTo>
                  <a:lnTo>
                    <a:pt x="18428758" y="41883"/>
                  </a:lnTo>
                  <a:lnTo>
                    <a:pt x="18428758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1437" y="2439716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3405" y="360545"/>
                  </a:lnTo>
                  <a:lnTo>
                    <a:pt x="13299" y="404850"/>
                  </a:lnTo>
                  <a:lnTo>
                    <a:pt x="29195" y="446554"/>
                  </a:lnTo>
                  <a:lnTo>
                    <a:pt x="50607" y="485171"/>
                  </a:lnTo>
                  <a:lnTo>
                    <a:pt x="77049" y="520216"/>
                  </a:lnTo>
                  <a:lnTo>
                    <a:pt x="108036" y="551203"/>
                  </a:lnTo>
                  <a:lnTo>
                    <a:pt x="143081" y="577645"/>
                  </a:lnTo>
                  <a:lnTo>
                    <a:pt x="181698" y="599057"/>
                  </a:lnTo>
                  <a:lnTo>
                    <a:pt x="223402" y="614953"/>
                  </a:lnTo>
                  <a:lnTo>
                    <a:pt x="267707" y="624847"/>
                  </a:lnTo>
                  <a:lnTo>
                    <a:pt x="314126" y="628253"/>
                  </a:lnTo>
                  <a:lnTo>
                    <a:pt x="360545" y="624847"/>
                  </a:lnTo>
                  <a:lnTo>
                    <a:pt x="404850" y="614953"/>
                  </a:lnTo>
                  <a:lnTo>
                    <a:pt x="446554" y="599057"/>
                  </a:lnTo>
                  <a:lnTo>
                    <a:pt x="485171" y="577645"/>
                  </a:lnTo>
                  <a:lnTo>
                    <a:pt x="520216" y="551203"/>
                  </a:lnTo>
                  <a:lnTo>
                    <a:pt x="551203" y="520216"/>
                  </a:lnTo>
                  <a:lnTo>
                    <a:pt x="577645" y="485171"/>
                  </a:lnTo>
                  <a:lnTo>
                    <a:pt x="599057" y="446554"/>
                  </a:lnTo>
                  <a:lnTo>
                    <a:pt x="614953" y="404850"/>
                  </a:lnTo>
                  <a:lnTo>
                    <a:pt x="624847" y="360545"/>
                  </a:lnTo>
                  <a:lnTo>
                    <a:pt x="628253" y="314126"/>
                  </a:lnTo>
                  <a:lnTo>
                    <a:pt x="624847" y="267707"/>
                  </a:lnTo>
                  <a:lnTo>
                    <a:pt x="614953" y="223402"/>
                  </a:lnTo>
                  <a:lnTo>
                    <a:pt x="599057" y="181698"/>
                  </a:lnTo>
                  <a:lnTo>
                    <a:pt x="577645" y="143081"/>
                  </a:lnTo>
                  <a:lnTo>
                    <a:pt x="551203" y="108036"/>
                  </a:lnTo>
                  <a:lnTo>
                    <a:pt x="520216" y="77049"/>
                  </a:lnTo>
                  <a:lnTo>
                    <a:pt x="485171" y="50607"/>
                  </a:lnTo>
                  <a:lnTo>
                    <a:pt x="446554" y="29195"/>
                  </a:lnTo>
                  <a:lnTo>
                    <a:pt x="404850" y="13299"/>
                  </a:lnTo>
                  <a:lnTo>
                    <a:pt x="360545" y="3405"/>
                  </a:lnTo>
                  <a:lnTo>
                    <a:pt x="314126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74648" y="2617666"/>
              <a:ext cx="191770" cy="272415"/>
            </a:xfrm>
            <a:custGeom>
              <a:avLst/>
              <a:gdLst/>
              <a:ahLst/>
              <a:cxnLst/>
              <a:rect l="l" t="t" r="r" b="b"/>
              <a:pathLst>
                <a:path w="191769" h="272414">
                  <a:moveTo>
                    <a:pt x="53162" y="0"/>
                  </a:moveTo>
                  <a:lnTo>
                    <a:pt x="0" y="44996"/>
                  </a:lnTo>
                  <a:lnTo>
                    <a:pt x="0" y="272161"/>
                  </a:lnTo>
                  <a:lnTo>
                    <a:pt x="53162" y="272161"/>
                  </a:lnTo>
                  <a:lnTo>
                    <a:pt x="53162" y="0"/>
                  </a:lnTo>
                  <a:close/>
                </a:path>
                <a:path w="191769" h="272414">
                  <a:moveTo>
                    <a:pt x="191262" y="0"/>
                  </a:moveTo>
                  <a:lnTo>
                    <a:pt x="138099" y="44996"/>
                  </a:lnTo>
                  <a:lnTo>
                    <a:pt x="138099" y="272161"/>
                  </a:lnTo>
                  <a:lnTo>
                    <a:pt x="191262" y="272161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204" y="2735549"/>
              <a:ext cx="253215" cy="154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42931" y="2745900"/>
              <a:ext cx="53340" cy="144145"/>
            </a:xfrm>
            <a:custGeom>
              <a:avLst/>
              <a:gdLst/>
              <a:ahLst/>
              <a:cxnLst/>
              <a:rect l="l" t="t" r="r" b="b"/>
              <a:pathLst>
                <a:path w="53340" h="144144">
                  <a:moveTo>
                    <a:pt x="53169" y="0"/>
                  </a:moveTo>
                  <a:lnTo>
                    <a:pt x="0" y="44992"/>
                  </a:lnTo>
                  <a:lnTo>
                    <a:pt x="0" y="144114"/>
                  </a:lnTo>
                  <a:lnTo>
                    <a:pt x="53169" y="144114"/>
                  </a:lnTo>
                  <a:lnTo>
                    <a:pt x="53169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2094" y="2642916"/>
              <a:ext cx="1338580" cy="344805"/>
            </a:xfrm>
            <a:custGeom>
              <a:avLst/>
              <a:gdLst/>
              <a:ahLst/>
              <a:cxnLst/>
              <a:rect l="l" t="t" r="r" b="b"/>
              <a:pathLst>
                <a:path w="1338580" h="344805">
                  <a:moveTo>
                    <a:pt x="25216" y="0"/>
                  </a:moveTo>
                  <a:lnTo>
                    <a:pt x="0" y="0"/>
                  </a:lnTo>
                  <a:lnTo>
                    <a:pt x="0" y="267989"/>
                  </a:lnTo>
                  <a:lnTo>
                    <a:pt x="55033" y="267989"/>
                  </a:lnTo>
                  <a:lnTo>
                    <a:pt x="55033" y="191788"/>
                  </a:lnTo>
                  <a:lnTo>
                    <a:pt x="49539" y="67327"/>
                  </a:lnTo>
                  <a:lnTo>
                    <a:pt x="25216" y="0"/>
                  </a:lnTo>
                  <a:close/>
                </a:path>
                <a:path w="1338580" h="344805">
                  <a:moveTo>
                    <a:pt x="71966" y="0"/>
                  </a:moveTo>
                  <a:lnTo>
                    <a:pt x="46566" y="0"/>
                  </a:lnTo>
                  <a:lnTo>
                    <a:pt x="49539" y="67327"/>
                  </a:lnTo>
                  <a:lnTo>
                    <a:pt x="122030" y="267989"/>
                  </a:lnTo>
                  <a:lnTo>
                    <a:pt x="159578" y="267989"/>
                  </a:lnTo>
                  <a:lnTo>
                    <a:pt x="185311" y="196758"/>
                  </a:lnTo>
                  <a:lnTo>
                    <a:pt x="140804" y="196758"/>
                  </a:lnTo>
                  <a:lnTo>
                    <a:pt x="71966" y="0"/>
                  </a:lnTo>
                  <a:close/>
                </a:path>
                <a:path w="1338580" h="344805">
                  <a:moveTo>
                    <a:pt x="281793" y="0"/>
                  </a:moveTo>
                  <a:lnTo>
                    <a:pt x="256393" y="0"/>
                  </a:lnTo>
                  <a:lnTo>
                    <a:pt x="232070" y="67327"/>
                  </a:lnTo>
                  <a:lnTo>
                    <a:pt x="226576" y="191788"/>
                  </a:lnTo>
                  <a:lnTo>
                    <a:pt x="226576" y="267989"/>
                  </a:lnTo>
                  <a:lnTo>
                    <a:pt x="281793" y="267989"/>
                  </a:lnTo>
                  <a:lnTo>
                    <a:pt x="281793" y="0"/>
                  </a:lnTo>
                  <a:close/>
                </a:path>
                <a:path w="1338580" h="344805">
                  <a:moveTo>
                    <a:pt x="235042" y="0"/>
                  </a:moveTo>
                  <a:lnTo>
                    <a:pt x="209642" y="0"/>
                  </a:lnTo>
                  <a:lnTo>
                    <a:pt x="140804" y="196758"/>
                  </a:lnTo>
                  <a:lnTo>
                    <a:pt x="185311" y="196758"/>
                  </a:lnTo>
                  <a:lnTo>
                    <a:pt x="232070" y="67327"/>
                  </a:lnTo>
                  <a:lnTo>
                    <a:pt x="235042" y="0"/>
                  </a:lnTo>
                  <a:close/>
                </a:path>
                <a:path w="1338580" h="344805">
                  <a:moveTo>
                    <a:pt x="46566" y="0"/>
                  </a:moveTo>
                  <a:lnTo>
                    <a:pt x="25216" y="0"/>
                  </a:lnTo>
                  <a:lnTo>
                    <a:pt x="49539" y="67327"/>
                  </a:lnTo>
                  <a:lnTo>
                    <a:pt x="46566" y="0"/>
                  </a:lnTo>
                  <a:close/>
                </a:path>
                <a:path w="1338580" h="344805">
                  <a:moveTo>
                    <a:pt x="256393" y="0"/>
                  </a:moveTo>
                  <a:lnTo>
                    <a:pt x="235042" y="0"/>
                  </a:lnTo>
                  <a:lnTo>
                    <a:pt x="232070" y="67327"/>
                  </a:lnTo>
                  <a:lnTo>
                    <a:pt x="256393" y="0"/>
                  </a:lnTo>
                  <a:close/>
                </a:path>
                <a:path w="1338580" h="344805">
                  <a:moveTo>
                    <a:pt x="412659" y="65156"/>
                  </a:moveTo>
                  <a:lnTo>
                    <a:pt x="373638" y="72703"/>
                  </a:lnTo>
                  <a:lnTo>
                    <a:pt x="338552" y="101082"/>
                  </a:lnTo>
                  <a:lnTo>
                    <a:pt x="322964" y="136080"/>
                  </a:lnTo>
                  <a:lnTo>
                    <a:pt x="319341" y="167861"/>
                  </a:lnTo>
                  <a:lnTo>
                    <a:pt x="319341" y="175223"/>
                  </a:lnTo>
                  <a:lnTo>
                    <a:pt x="326151" y="212771"/>
                  </a:lnTo>
                  <a:lnTo>
                    <a:pt x="352449" y="249778"/>
                  </a:lnTo>
                  <a:lnTo>
                    <a:pt x="386453" y="267529"/>
                  </a:lnTo>
                  <a:lnTo>
                    <a:pt x="418549" y="271670"/>
                  </a:lnTo>
                  <a:lnTo>
                    <a:pt x="427947" y="271348"/>
                  </a:lnTo>
                  <a:lnTo>
                    <a:pt x="466956" y="260442"/>
                  </a:lnTo>
                  <a:lnTo>
                    <a:pt x="495853" y="235594"/>
                  </a:lnTo>
                  <a:lnTo>
                    <a:pt x="490937" y="230257"/>
                  </a:lnTo>
                  <a:lnTo>
                    <a:pt x="414131" y="230257"/>
                  </a:lnTo>
                  <a:lnTo>
                    <a:pt x="407198" y="228907"/>
                  </a:lnTo>
                  <a:lnTo>
                    <a:pt x="378178" y="204059"/>
                  </a:lnTo>
                  <a:lnTo>
                    <a:pt x="372773" y="184794"/>
                  </a:lnTo>
                  <a:lnTo>
                    <a:pt x="341980" y="184794"/>
                  </a:lnTo>
                  <a:lnTo>
                    <a:pt x="341980" y="149455"/>
                  </a:lnTo>
                  <a:lnTo>
                    <a:pt x="373565" y="149455"/>
                  </a:lnTo>
                  <a:lnTo>
                    <a:pt x="374743" y="143565"/>
                  </a:lnTo>
                  <a:lnTo>
                    <a:pt x="399100" y="108103"/>
                  </a:lnTo>
                  <a:lnTo>
                    <a:pt x="405112" y="106569"/>
                  </a:lnTo>
                  <a:lnTo>
                    <a:pt x="487656" y="106569"/>
                  </a:lnTo>
                  <a:lnTo>
                    <a:pt x="487479" y="106201"/>
                  </a:lnTo>
                  <a:lnTo>
                    <a:pt x="458064" y="76016"/>
                  </a:lnTo>
                  <a:lnTo>
                    <a:pt x="422943" y="65593"/>
                  </a:lnTo>
                  <a:lnTo>
                    <a:pt x="412659" y="65156"/>
                  </a:lnTo>
                  <a:close/>
                </a:path>
                <a:path w="1338580" h="344805">
                  <a:moveTo>
                    <a:pt x="470085" y="207618"/>
                  </a:moveTo>
                  <a:lnTo>
                    <a:pt x="435712" y="228876"/>
                  </a:lnTo>
                  <a:lnTo>
                    <a:pt x="421862" y="230257"/>
                  </a:lnTo>
                  <a:lnTo>
                    <a:pt x="490937" y="230257"/>
                  </a:lnTo>
                  <a:lnTo>
                    <a:pt x="470085" y="207618"/>
                  </a:lnTo>
                  <a:close/>
                </a:path>
                <a:path w="1338580" h="344805">
                  <a:moveTo>
                    <a:pt x="373565" y="149455"/>
                  </a:moveTo>
                  <a:lnTo>
                    <a:pt x="341980" y="149455"/>
                  </a:lnTo>
                  <a:lnTo>
                    <a:pt x="341980" y="184794"/>
                  </a:lnTo>
                  <a:lnTo>
                    <a:pt x="372773" y="184794"/>
                  </a:lnTo>
                  <a:lnTo>
                    <a:pt x="372534" y="183199"/>
                  </a:lnTo>
                  <a:lnTo>
                    <a:pt x="372534" y="159026"/>
                  </a:lnTo>
                  <a:lnTo>
                    <a:pt x="373270" y="150927"/>
                  </a:lnTo>
                  <a:lnTo>
                    <a:pt x="373565" y="149455"/>
                  </a:lnTo>
                  <a:close/>
                </a:path>
                <a:path w="1338580" h="344805">
                  <a:moveTo>
                    <a:pt x="487656" y="106569"/>
                  </a:moveTo>
                  <a:lnTo>
                    <a:pt x="420328" y="106569"/>
                  </a:lnTo>
                  <a:lnTo>
                    <a:pt x="427077" y="108287"/>
                  </a:lnTo>
                  <a:lnTo>
                    <a:pt x="437629" y="115159"/>
                  </a:lnTo>
                  <a:lnTo>
                    <a:pt x="441556" y="119822"/>
                  </a:lnTo>
                  <a:lnTo>
                    <a:pt x="444133" y="125711"/>
                  </a:lnTo>
                  <a:lnTo>
                    <a:pt x="446832" y="131479"/>
                  </a:lnTo>
                  <a:lnTo>
                    <a:pt x="448182" y="138043"/>
                  </a:lnTo>
                  <a:lnTo>
                    <a:pt x="448182" y="149455"/>
                  </a:lnTo>
                  <a:lnTo>
                    <a:pt x="373565" y="149455"/>
                  </a:lnTo>
                  <a:lnTo>
                    <a:pt x="373270" y="150927"/>
                  </a:lnTo>
                  <a:lnTo>
                    <a:pt x="372534" y="159026"/>
                  </a:lnTo>
                  <a:lnTo>
                    <a:pt x="372534" y="183199"/>
                  </a:lnTo>
                  <a:lnTo>
                    <a:pt x="372773" y="184794"/>
                  </a:lnTo>
                  <a:lnTo>
                    <a:pt x="500271" y="184794"/>
                  </a:lnTo>
                  <a:lnTo>
                    <a:pt x="498844" y="141817"/>
                  </a:lnTo>
                  <a:lnTo>
                    <a:pt x="491359" y="114238"/>
                  </a:lnTo>
                  <a:lnTo>
                    <a:pt x="487656" y="106569"/>
                  </a:lnTo>
                  <a:close/>
                </a:path>
                <a:path w="1338580" h="344805">
                  <a:moveTo>
                    <a:pt x="629664" y="68837"/>
                  </a:moveTo>
                  <a:lnTo>
                    <a:pt x="576471" y="68837"/>
                  </a:lnTo>
                  <a:lnTo>
                    <a:pt x="576471" y="267989"/>
                  </a:lnTo>
                  <a:lnTo>
                    <a:pt x="629664" y="267989"/>
                  </a:lnTo>
                  <a:lnTo>
                    <a:pt x="629664" y="68837"/>
                  </a:lnTo>
                  <a:close/>
                </a:path>
                <a:path w="1338580" h="344805">
                  <a:moveTo>
                    <a:pt x="576471" y="68837"/>
                  </a:moveTo>
                  <a:lnTo>
                    <a:pt x="513339" y="68837"/>
                  </a:lnTo>
                  <a:lnTo>
                    <a:pt x="513339" y="109882"/>
                  </a:lnTo>
                  <a:lnTo>
                    <a:pt x="576471" y="109882"/>
                  </a:lnTo>
                  <a:lnTo>
                    <a:pt x="576471" y="68837"/>
                  </a:lnTo>
                  <a:close/>
                </a:path>
                <a:path w="1338580" h="344805">
                  <a:moveTo>
                    <a:pt x="693716" y="68837"/>
                  </a:moveTo>
                  <a:lnTo>
                    <a:pt x="629664" y="68837"/>
                  </a:lnTo>
                  <a:lnTo>
                    <a:pt x="629664" y="109882"/>
                  </a:lnTo>
                  <a:lnTo>
                    <a:pt x="693716" y="109882"/>
                  </a:lnTo>
                  <a:lnTo>
                    <a:pt x="693716" y="68837"/>
                  </a:lnTo>
                  <a:close/>
                </a:path>
                <a:path w="1338580" h="344805">
                  <a:moveTo>
                    <a:pt x="769916" y="68837"/>
                  </a:moveTo>
                  <a:lnTo>
                    <a:pt x="720773" y="68837"/>
                  </a:lnTo>
                  <a:lnTo>
                    <a:pt x="720773" y="344557"/>
                  </a:lnTo>
                  <a:lnTo>
                    <a:pt x="773782" y="344557"/>
                  </a:lnTo>
                  <a:lnTo>
                    <a:pt x="773782" y="250622"/>
                  </a:lnTo>
                  <a:lnTo>
                    <a:pt x="773126" y="249951"/>
                  </a:lnTo>
                  <a:lnTo>
                    <a:pt x="768260" y="243693"/>
                  </a:lnTo>
                  <a:lnTo>
                    <a:pt x="751119" y="203591"/>
                  </a:lnTo>
                  <a:lnTo>
                    <a:pt x="745252" y="174671"/>
                  </a:lnTo>
                  <a:lnTo>
                    <a:pt x="745252" y="164548"/>
                  </a:lnTo>
                  <a:lnTo>
                    <a:pt x="753719" y="124791"/>
                  </a:lnTo>
                  <a:lnTo>
                    <a:pt x="771907" y="88555"/>
                  </a:lnTo>
                  <a:lnTo>
                    <a:pt x="769916" y="68837"/>
                  </a:lnTo>
                  <a:close/>
                </a:path>
                <a:path w="1338580" h="344805">
                  <a:moveTo>
                    <a:pt x="773782" y="209850"/>
                  </a:moveTo>
                  <a:lnTo>
                    <a:pt x="773782" y="250622"/>
                  </a:lnTo>
                  <a:lnTo>
                    <a:pt x="778521" y="255473"/>
                  </a:lnTo>
                  <a:lnTo>
                    <a:pt x="813745" y="271210"/>
                  </a:lnTo>
                  <a:lnTo>
                    <a:pt x="822557" y="271670"/>
                  </a:lnTo>
                  <a:lnTo>
                    <a:pt x="831668" y="271198"/>
                  </a:lnTo>
                  <a:lnTo>
                    <a:pt x="869032" y="254921"/>
                  </a:lnTo>
                  <a:lnTo>
                    <a:pt x="887274" y="230257"/>
                  </a:lnTo>
                  <a:lnTo>
                    <a:pt x="799366" y="230257"/>
                  </a:lnTo>
                  <a:lnTo>
                    <a:pt x="791635" y="228171"/>
                  </a:lnTo>
                  <a:lnTo>
                    <a:pt x="779856" y="219827"/>
                  </a:lnTo>
                  <a:lnTo>
                    <a:pt x="775499" y="214182"/>
                  </a:lnTo>
                  <a:lnTo>
                    <a:pt x="773782" y="209850"/>
                  </a:lnTo>
                  <a:close/>
                </a:path>
                <a:path w="1338580" h="344805">
                  <a:moveTo>
                    <a:pt x="771907" y="88555"/>
                  </a:moveTo>
                  <a:lnTo>
                    <a:pt x="753667" y="124975"/>
                  </a:lnTo>
                  <a:lnTo>
                    <a:pt x="745252" y="164548"/>
                  </a:lnTo>
                  <a:lnTo>
                    <a:pt x="745252" y="174671"/>
                  </a:lnTo>
                  <a:lnTo>
                    <a:pt x="753719" y="212587"/>
                  </a:lnTo>
                  <a:lnTo>
                    <a:pt x="773126" y="249951"/>
                  </a:lnTo>
                  <a:lnTo>
                    <a:pt x="773782" y="250622"/>
                  </a:lnTo>
                  <a:lnTo>
                    <a:pt x="773782" y="209850"/>
                  </a:lnTo>
                  <a:lnTo>
                    <a:pt x="769855" y="199826"/>
                  </a:lnTo>
                  <a:lnTo>
                    <a:pt x="768137" y="191666"/>
                  </a:lnTo>
                  <a:lnTo>
                    <a:pt x="767524" y="182586"/>
                  </a:lnTo>
                  <a:lnTo>
                    <a:pt x="767612" y="155138"/>
                  </a:lnTo>
                  <a:lnTo>
                    <a:pt x="767892" y="149271"/>
                  </a:lnTo>
                  <a:lnTo>
                    <a:pt x="768873" y="142338"/>
                  </a:lnTo>
                  <a:lnTo>
                    <a:pt x="772064" y="130068"/>
                  </a:lnTo>
                  <a:lnTo>
                    <a:pt x="773782" y="126279"/>
                  </a:lnTo>
                  <a:lnTo>
                    <a:pt x="773744" y="106753"/>
                  </a:lnTo>
                  <a:lnTo>
                    <a:pt x="771907" y="88555"/>
                  </a:lnTo>
                  <a:close/>
                </a:path>
                <a:path w="1338580" h="344805">
                  <a:moveTo>
                    <a:pt x="888012" y="106753"/>
                  </a:moveTo>
                  <a:lnTo>
                    <a:pt x="815440" y="106753"/>
                  </a:lnTo>
                  <a:lnTo>
                    <a:pt x="821269" y="108287"/>
                  </a:lnTo>
                  <a:lnTo>
                    <a:pt x="826054" y="111355"/>
                  </a:lnTo>
                  <a:lnTo>
                    <a:pt x="830962" y="114300"/>
                  </a:lnTo>
                  <a:lnTo>
                    <a:pt x="834889" y="118472"/>
                  </a:lnTo>
                  <a:lnTo>
                    <a:pt x="837834" y="123871"/>
                  </a:lnTo>
                  <a:lnTo>
                    <a:pt x="840902" y="129270"/>
                  </a:lnTo>
                  <a:lnTo>
                    <a:pt x="843110" y="135589"/>
                  </a:lnTo>
                  <a:lnTo>
                    <a:pt x="844460" y="142829"/>
                  </a:lnTo>
                  <a:lnTo>
                    <a:pt x="845933" y="149946"/>
                  </a:lnTo>
                  <a:lnTo>
                    <a:pt x="846599" y="157001"/>
                  </a:lnTo>
                  <a:lnTo>
                    <a:pt x="846669" y="178414"/>
                  </a:lnTo>
                  <a:lnTo>
                    <a:pt x="845994" y="186205"/>
                  </a:lnTo>
                  <a:lnTo>
                    <a:pt x="844644" y="193445"/>
                  </a:lnTo>
                  <a:lnTo>
                    <a:pt x="843417" y="200685"/>
                  </a:lnTo>
                  <a:lnTo>
                    <a:pt x="841270" y="207065"/>
                  </a:lnTo>
                  <a:lnTo>
                    <a:pt x="838202" y="212587"/>
                  </a:lnTo>
                  <a:lnTo>
                    <a:pt x="835257" y="218109"/>
                  </a:lnTo>
                  <a:lnTo>
                    <a:pt x="831392" y="222465"/>
                  </a:lnTo>
                  <a:lnTo>
                    <a:pt x="826606" y="225655"/>
                  </a:lnTo>
                  <a:lnTo>
                    <a:pt x="821821" y="228723"/>
                  </a:lnTo>
                  <a:lnTo>
                    <a:pt x="815931" y="230257"/>
                  </a:lnTo>
                  <a:lnTo>
                    <a:pt x="887274" y="230257"/>
                  </a:lnTo>
                  <a:lnTo>
                    <a:pt x="898573" y="191006"/>
                  </a:lnTo>
                  <a:lnTo>
                    <a:pt x="899862" y="170070"/>
                  </a:lnTo>
                  <a:lnTo>
                    <a:pt x="899813" y="164548"/>
                  </a:lnTo>
                  <a:lnTo>
                    <a:pt x="894708" y="124975"/>
                  </a:lnTo>
                  <a:lnTo>
                    <a:pt x="888496" y="107674"/>
                  </a:lnTo>
                  <a:lnTo>
                    <a:pt x="888012" y="106753"/>
                  </a:lnTo>
                  <a:close/>
                </a:path>
                <a:path w="1338580" h="344805">
                  <a:moveTo>
                    <a:pt x="773782" y="126279"/>
                  </a:moveTo>
                  <a:lnTo>
                    <a:pt x="767524" y="182586"/>
                  </a:lnTo>
                  <a:lnTo>
                    <a:pt x="768137" y="191666"/>
                  </a:lnTo>
                  <a:lnTo>
                    <a:pt x="769855" y="199826"/>
                  </a:lnTo>
                  <a:lnTo>
                    <a:pt x="773782" y="209850"/>
                  </a:lnTo>
                  <a:lnTo>
                    <a:pt x="773782" y="126279"/>
                  </a:lnTo>
                  <a:close/>
                </a:path>
                <a:path w="1338580" h="344805">
                  <a:moveTo>
                    <a:pt x="822189" y="65156"/>
                  </a:moveTo>
                  <a:lnTo>
                    <a:pt x="784342" y="76579"/>
                  </a:lnTo>
                  <a:lnTo>
                    <a:pt x="771907" y="88555"/>
                  </a:lnTo>
                  <a:lnTo>
                    <a:pt x="773744" y="106753"/>
                  </a:lnTo>
                  <a:lnTo>
                    <a:pt x="773782" y="126279"/>
                  </a:lnTo>
                  <a:lnTo>
                    <a:pt x="801329" y="106753"/>
                  </a:lnTo>
                  <a:lnTo>
                    <a:pt x="888012" y="106753"/>
                  </a:lnTo>
                  <a:lnTo>
                    <a:pt x="884458" y="99989"/>
                  </a:lnTo>
                  <a:lnTo>
                    <a:pt x="855504" y="72335"/>
                  </a:lnTo>
                  <a:lnTo>
                    <a:pt x="831380" y="65605"/>
                  </a:lnTo>
                  <a:lnTo>
                    <a:pt x="822189" y="65156"/>
                  </a:lnTo>
                  <a:close/>
                </a:path>
                <a:path w="1338580" h="344805">
                  <a:moveTo>
                    <a:pt x="985633" y="68837"/>
                  </a:moveTo>
                  <a:lnTo>
                    <a:pt x="932624" y="68837"/>
                  </a:lnTo>
                  <a:lnTo>
                    <a:pt x="932624" y="267989"/>
                  </a:lnTo>
                  <a:lnTo>
                    <a:pt x="985633" y="267989"/>
                  </a:lnTo>
                  <a:lnTo>
                    <a:pt x="1025073" y="193997"/>
                  </a:lnTo>
                  <a:lnTo>
                    <a:pt x="985633" y="193997"/>
                  </a:lnTo>
                  <a:lnTo>
                    <a:pt x="985633" y="68837"/>
                  </a:lnTo>
                  <a:close/>
                </a:path>
                <a:path w="1338580" h="344805">
                  <a:moveTo>
                    <a:pt x="1105455" y="142645"/>
                  </a:moveTo>
                  <a:lnTo>
                    <a:pt x="1052446" y="142645"/>
                  </a:lnTo>
                  <a:lnTo>
                    <a:pt x="1052446" y="267989"/>
                  </a:lnTo>
                  <a:lnTo>
                    <a:pt x="1105455" y="267989"/>
                  </a:lnTo>
                  <a:lnTo>
                    <a:pt x="1105455" y="142645"/>
                  </a:lnTo>
                  <a:close/>
                </a:path>
                <a:path w="1338580" h="344805">
                  <a:moveTo>
                    <a:pt x="1105455" y="68837"/>
                  </a:moveTo>
                  <a:lnTo>
                    <a:pt x="1052446" y="68837"/>
                  </a:lnTo>
                  <a:lnTo>
                    <a:pt x="985633" y="193997"/>
                  </a:lnTo>
                  <a:lnTo>
                    <a:pt x="1025073" y="193997"/>
                  </a:lnTo>
                  <a:lnTo>
                    <a:pt x="1052446" y="142645"/>
                  </a:lnTo>
                  <a:lnTo>
                    <a:pt x="1105455" y="142645"/>
                  </a:lnTo>
                  <a:lnTo>
                    <a:pt x="1105455" y="68837"/>
                  </a:lnTo>
                  <a:close/>
                </a:path>
                <a:path w="1338580" h="344805">
                  <a:moveTo>
                    <a:pt x="1202822" y="68837"/>
                  </a:moveTo>
                  <a:lnTo>
                    <a:pt x="1149813" y="68837"/>
                  </a:lnTo>
                  <a:lnTo>
                    <a:pt x="1149813" y="267989"/>
                  </a:lnTo>
                  <a:lnTo>
                    <a:pt x="1202822" y="267989"/>
                  </a:lnTo>
                  <a:lnTo>
                    <a:pt x="1202822" y="193445"/>
                  </a:lnTo>
                  <a:lnTo>
                    <a:pt x="1193435" y="193445"/>
                  </a:lnTo>
                  <a:lnTo>
                    <a:pt x="1186993" y="144485"/>
                  </a:lnTo>
                  <a:lnTo>
                    <a:pt x="1202822" y="144485"/>
                  </a:lnTo>
                  <a:lnTo>
                    <a:pt x="1202822" y="68837"/>
                  </a:lnTo>
                  <a:close/>
                </a:path>
                <a:path w="1338580" h="344805">
                  <a:moveTo>
                    <a:pt x="1264666" y="158290"/>
                  </a:moveTo>
                  <a:lnTo>
                    <a:pt x="1218467" y="183874"/>
                  </a:lnTo>
                  <a:lnTo>
                    <a:pt x="1267427" y="267989"/>
                  </a:lnTo>
                  <a:lnTo>
                    <a:pt x="1338473" y="267989"/>
                  </a:lnTo>
                  <a:lnTo>
                    <a:pt x="1288319" y="193445"/>
                  </a:lnTo>
                  <a:lnTo>
                    <a:pt x="1246444" y="193445"/>
                  </a:lnTo>
                  <a:lnTo>
                    <a:pt x="1267620" y="162681"/>
                  </a:lnTo>
                  <a:lnTo>
                    <a:pt x="1264666" y="158290"/>
                  </a:lnTo>
                  <a:close/>
                </a:path>
                <a:path w="1338580" h="344805">
                  <a:moveTo>
                    <a:pt x="1202822" y="144485"/>
                  </a:moveTo>
                  <a:lnTo>
                    <a:pt x="1186993" y="144485"/>
                  </a:lnTo>
                  <a:lnTo>
                    <a:pt x="1193435" y="193445"/>
                  </a:lnTo>
                  <a:lnTo>
                    <a:pt x="1202822" y="193445"/>
                  </a:lnTo>
                  <a:lnTo>
                    <a:pt x="1202822" y="144485"/>
                  </a:lnTo>
                  <a:close/>
                </a:path>
                <a:path w="1338580" h="344805">
                  <a:moveTo>
                    <a:pt x="1332215" y="68837"/>
                  </a:moveTo>
                  <a:lnTo>
                    <a:pt x="1265034" y="68837"/>
                  </a:lnTo>
                  <a:lnTo>
                    <a:pt x="1222148" y="144485"/>
                  </a:lnTo>
                  <a:lnTo>
                    <a:pt x="1202822" y="144485"/>
                  </a:lnTo>
                  <a:lnTo>
                    <a:pt x="1202822" y="193445"/>
                  </a:lnTo>
                  <a:lnTo>
                    <a:pt x="1224038" y="193445"/>
                  </a:lnTo>
                  <a:lnTo>
                    <a:pt x="1218467" y="183874"/>
                  </a:lnTo>
                  <a:lnTo>
                    <a:pt x="1264666" y="158290"/>
                  </a:lnTo>
                  <a:lnTo>
                    <a:pt x="1270642" y="158290"/>
                  </a:lnTo>
                  <a:lnTo>
                    <a:pt x="1332215" y="68837"/>
                  </a:lnTo>
                  <a:close/>
                </a:path>
                <a:path w="1338580" h="344805">
                  <a:moveTo>
                    <a:pt x="1267620" y="162681"/>
                  </a:moveTo>
                  <a:lnTo>
                    <a:pt x="1246444" y="193445"/>
                  </a:lnTo>
                  <a:lnTo>
                    <a:pt x="1288319" y="193445"/>
                  </a:lnTo>
                  <a:lnTo>
                    <a:pt x="1267620" y="162681"/>
                  </a:lnTo>
                  <a:close/>
                </a:path>
                <a:path w="1338580" h="344805">
                  <a:moveTo>
                    <a:pt x="1270642" y="158290"/>
                  </a:moveTo>
                  <a:lnTo>
                    <a:pt x="1264666" y="158290"/>
                  </a:lnTo>
                  <a:lnTo>
                    <a:pt x="1267620" y="162681"/>
                  </a:lnTo>
                  <a:lnTo>
                    <a:pt x="1270642" y="158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1478" y="8685809"/>
              <a:ext cx="376951" cy="376951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8166" y="3354536"/>
            <a:ext cx="17430532" cy="5757228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7999" y="670136"/>
            <a:ext cx="7025964" cy="1130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194" y="2146531"/>
            <a:ext cx="18784768" cy="735056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12648828" y="7388218"/>
            <a:ext cx="7455534" cy="3920490"/>
            <a:chOff x="12648828" y="7388218"/>
            <a:chExt cx="7455534" cy="3920490"/>
          </a:xfrm>
        </p:grpSpPr>
        <p:sp>
          <p:nvSpPr>
            <p:cNvPr id="125" name="object 125"/>
            <p:cNvSpPr/>
            <p:nvPr/>
          </p:nvSpPr>
          <p:spPr>
            <a:xfrm>
              <a:off x="12648828" y="7388218"/>
              <a:ext cx="7455534" cy="3920490"/>
            </a:xfrm>
            <a:custGeom>
              <a:avLst/>
              <a:gdLst/>
              <a:ahLst/>
              <a:cxnLst/>
              <a:rect l="l" t="t" r="r" b="b"/>
              <a:pathLst>
                <a:path w="7455534" h="3920490">
                  <a:moveTo>
                    <a:pt x="7455271" y="0"/>
                  </a:moveTo>
                  <a:lnTo>
                    <a:pt x="0" y="3768606"/>
                  </a:lnTo>
                  <a:lnTo>
                    <a:pt x="76699" y="3920338"/>
                  </a:lnTo>
                  <a:lnTo>
                    <a:pt x="3413468" y="3920338"/>
                  </a:lnTo>
                  <a:lnTo>
                    <a:pt x="7455271" y="1877224"/>
                  </a:lnTo>
                  <a:lnTo>
                    <a:pt x="7455271" y="0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5313733" y="8896374"/>
              <a:ext cx="3509645" cy="2072005"/>
            </a:xfrm>
            <a:custGeom>
              <a:avLst/>
              <a:gdLst/>
              <a:ahLst/>
              <a:cxnLst/>
              <a:rect l="l" t="t" r="r" b="b"/>
              <a:pathLst>
                <a:path w="3509644" h="2072004">
                  <a:moveTo>
                    <a:pt x="133376" y="1650686"/>
                  </a:moveTo>
                  <a:lnTo>
                    <a:pt x="0" y="1718107"/>
                  </a:lnTo>
                  <a:lnTo>
                    <a:pt x="110532" y="2071810"/>
                  </a:lnTo>
                  <a:lnTo>
                    <a:pt x="264297" y="1994082"/>
                  </a:lnTo>
                  <a:lnTo>
                    <a:pt x="306432" y="1964683"/>
                  </a:lnTo>
                  <a:lnTo>
                    <a:pt x="333528" y="1927688"/>
                  </a:lnTo>
                  <a:lnTo>
                    <a:pt x="343638" y="1896379"/>
                  </a:lnTo>
                  <a:lnTo>
                    <a:pt x="142562" y="1998022"/>
                  </a:lnTo>
                  <a:lnTo>
                    <a:pt x="108879" y="1889189"/>
                  </a:lnTo>
                  <a:lnTo>
                    <a:pt x="297565" y="1793809"/>
                  </a:lnTo>
                  <a:lnTo>
                    <a:pt x="296781" y="1793405"/>
                  </a:lnTo>
                  <a:lnTo>
                    <a:pt x="287122" y="1790089"/>
                  </a:lnTo>
                  <a:lnTo>
                    <a:pt x="277016" y="1788197"/>
                  </a:lnTo>
                  <a:lnTo>
                    <a:pt x="266902" y="1787510"/>
                  </a:lnTo>
                  <a:lnTo>
                    <a:pt x="257007" y="1787913"/>
                  </a:lnTo>
                  <a:lnTo>
                    <a:pt x="247328" y="1789405"/>
                  </a:lnTo>
                  <a:lnTo>
                    <a:pt x="237868" y="1791988"/>
                  </a:lnTo>
                  <a:lnTo>
                    <a:pt x="249629" y="1781626"/>
                  </a:lnTo>
                  <a:lnTo>
                    <a:pt x="259777" y="1770447"/>
                  </a:lnTo>
                  <a:lnTo>
                    <a:pt x="268312" y="1758450"/>
                  </a:lnTo>
                  <a:lnTo>
                    <a:pt x="271469" y="1752604"/>
                  </a:lnTo>
                  <a:lnTo>
                    <a:pt x="93774" y="1842427"/>
                  </a:lnTo>
                  <a:lnTo>
                    <a:pt x="63117" y="1743798"/>
                  </a:lnTo>
                  <a:lnTo>
                    <a:pt x="251974" y="1648332"/>
                  </a:lnTo>
                  <a:lnTo>
                    <a:pt x="242922" y="1641558"/>
                  </a:lnTo>
                  <a:lnTo>
                    <a:pt x="224938" y="1634533"/>
                  </a:lnTo>
                  <a:lnTo>
                    <a:pt x="204472" y="1631696"/>
                  </a:lnTo>
                  <a:lnTo>
                    <a:pt x="182389" y="1633443"/>
                  </a:lnTo>
                  <a:lnTo>
                    <a:pt x="158690" y="1639773"/>
                  </a:lnTo>
                  <a:lnTo>
                    <a:pt x="133376" y="1650686"/>
                  </a:lnTo>
                  <a:close/>
                </a:path>
                <a:path w="3509644" h="2072004">
                  <a:moveTo>
                    <a:pt x="297565" y="1793809"/>
                  </a:moveTo>
                  <a:lnTo>
                    <a:pt x="215070" y="1835510"/>
                  </a:lnTo>
                  <a:lnTo>
                    <a:pt x="227447" y="1830387"/>
                  </a:lnTo>
                  <a:lnTo>
                    <a:pt x="239089" y="1827901"/>
                  </a:lnTo>
                  <a:lnTo>
                    <a:pt x="277154" y="1843858"/>
                  </a:lnTo>
                  <a:lnTo>
                    <a:pt x="291400" y="1888920"/>
                  </a:lnTo>
                  <a:lnTo>
                    <a:pt x="289532" y="1899731"/>
                  </a:lnTo>
                  <a:lnTo>
                    <a:pt x="260841" y="1937266"/>
                  </a:lnTo>
                  <a:lnTo>
                    <a:pt x="248753" y="1944343"/>
                  </a:lnTo>
                  <a:lnTo>
                    <a:pt x="343638" y="1896379"/>
                  </a:lnTo>
                  <a:lnTo>
                    <a:pt x="345129" y="1886809"/>
                  </a:lnTo>
                  <a:lnTo>
                    <a:pt x="345474" y="1872985"/>
                  </a:lnTo>
                  <a:lnTo>
                    <a:pt x="343997" y="1859249"/>
                  </a:lnTo>
                  <a:lnTo>
                    <a:pt x="329896" y="1821463"/>
                  </a:lnTo>
                  <a:lnTo>
                    <a:pt x="305994" y="1798148"/>
                  </a:lnTo>
                  <a:lnTo>
                    <a:pt x="297565" y="1793809"/>
                  </a:lnTo>
                  <a:close/>
                </a:path>
                <a:path w="3509644" h="2072004">
                  <a:moveTo>
                    <a:pt x="251974" y="1648332"/>
                  </a:moveTo>
                  <a:lnTo>
                    <a:pt x="148919" y="1700425"/>
                  </a:lnTo>
                  <a:lnTo>
                    <a:pt x="163352" y="1694063"/>
                  </a:lnTo>
                  <a:lnTo>
                    <a:pt x="176704" y="1690113"/>
                  </a:lnTo>
                  <a:lnTo>
                    <a:pt x="188977" y="1688576"/>
                  </a:lnTo>
                  <a:lnTo>
                    <a:pt x="200169" y="1689452"/>
                  </a:lnTo>
                  <a:lnTo>
                    <a:pt x="209987" y="1692621"/>
                  </a:lnTo>
                  <a:lnTo>
                    <a:pt x="231003" y="1731328"/>
                  </a:lnTo>
                  <a:lnTo>
                    <a:pt x="230665" y="1739065"/>
                  </a:lnTo>
                  <a:lnTo>
                    <a:pt x="212253" y="1775604"/>
                  </a:lnTo>
                  <a:lnTo>
                    <a:pt x="179577" y="1799055"/>
                  </a:lnTo>
                  <a:lnTo>
                    <a:pt x="271469" y="1752604"/>
                  </a:lnTo>
                  <a:lnTo>
                    <a:pt x="275233" y="1745635"/>
                  </a:lnTo>
                  <a:lnTo>
                    <a:pt x="279956" y="1732031"/>
                  </a:lnTo>
                  <a:lnTo>
                    <a:pt x="281895" y="1717668"/>
                  </a:lnTo>
                  <a:lnTo>
                    <a:pt x="281050" y="1702546"/>
                  </a:lnTo>
                  <a:lnTo>
                    <a:pt x="277422" y="1686665"/>
                  </a:lnTo>
                  <a:lnTo>
                    <a:pt x="269164" y="1667624"/>
                  </a:lnTo>
                  <a:lnTo>
                    <a:pt x="257663" y="1652589"/>
                  </a:lnTo>
                  <a:lnTo>
                    <a:pt x="251974" y="1648332"/>
                  </a:lnTo>
                  <a:close/>
                </a:path>
                <a:path w="3509644" h="2072004">
                  <a:moveTo>
                    <a:pt x="385951" y="1523010"/>
                  </a:moveTo>
                  <a:lnTo>
                    <a:pt x="335829" y="1548347"/>
                  </a:lnTo>
                  <a:lnTo>
                    <a:pt x="446361" y="1902049"/>
                  </a:lnTo>
                  <a:lnTo>
                    <a:pt x="583135" y="1832911"/>
                  </a:lnTo>
                  <a:lnTo>
                    <a:pt x="617203" y="1811290"/>
                  </a:lnTo>
                  <a:lnTo>
                    <a:pt x="652697" y="1770466"/>
                  </a:lnTo>
                  <a:lnTo>
                    <a:pt x="668249" y="1731223"/>
                  </a:lnTo>
                  <a:lnTo>
                    <a:pt x="480510" y="1826124"/>
                  </a:lnTo>
                  <a:lnTo>
                    <a:pt x="441709" y="1701746"/>
                  </a:lnTo>
                  <a:lnTo>
                    <a:pt x="435280" y="1704996"/>
                  </a:lnTo>
                  <a:lnTo>
                    <a:pt x="419307" y="1654407"/>
                  </a:lnTo>
                  <a:lnTo>
                    <a:pt x="425902" y="1651073"/>
                  </a:lnTo>
                  <a:lnTo>
                    <a:pt x="385951" y="1523010"/>
                  </a:lnTo>
                  <a:close/>
                </a:path>
                <a:path w="3509644" h="2072004">
                  <a:moveTo>
                    <a:pt x="512755" y="1607169"/>
                  </a:moveTo>
                  <a:lnTo>
                    <a:pt x="425902" y="1651073"/>
                  </a:lnTo>
                  <a:lnTo>
                    <a:pt x="441709" y="1701746"/>
                  </a:lnTo>
                  <a:lnTo>
                    <a:pt x="528728" y="1657758"/>
                  </a:lnTo>
                  <a:lnTo>
                    <a:pt x="543089" y="1651782"/>
                  </a:lnTo>
                  <a:lnTo>
                    <a:pt x="556864" y="1648668"/>
                  </a:lnTo>
                  <a:lnTo>
                    <a:pt x="570054" y="1648418"/>
                  </a:lnTo>
                  <a:lnTo>
                    <a:pt x="582657" y="1651030"/>
                  </a:lnTo>
                  <a:lnTo>
                    <a:pt x="616127" y="1687174"/>
                  </a:lnTo>
                  <a:lnTo>
                    <a:pt x="619198" y="1713954"/>
                  </a:lnTo>
                  <a:lnTo>
                    <a:pt x="616483" y="1727342"/>
                  </a:lnTo>
                  <a:lnTo>
                    <a:pt x="593078" y="1764355"/>
                  </a:lnTo>
                  <a:lnTo>
                    <a:pt x="567162" y="1782322"/>
                  </a:lnTo>
                  <a:lnTo>
                    <a:pt x="668249" y="1731223"/>
                  </a:lnTo>
                  <a:lnTo>
                    <a:pt x="670032" y="1723655"/>
                  </a:lnTo>
                  <a:lnTo>
                    <a:pt x="671829" y="1707264"/>
                  </a:lnTo>
                  <a:lnTo>
                    <a:pt x="671725" y="1691001"/>
                  </a:lnTo>
                  <a:lnTo>
                    <a:pt x="656501" y="1636784"/>
                  </a:lnTo>
                  <a:lnTo>
                    <a:pt x="628636" y="1604606"/>
                  </a:lnTo>
                  <a:lnTo>
                    <a:pt x="589004" y="1589175"/>
                  </a:lnTo>
                  <a:lnTo>
                    <a:pt x="565758" y="1589510"/>
                  </a:lnTo>
                  <a:lnTo>
                    <a:pt x="540341" y="1595508"/>
                  </a:lnTo>
                  <a:lnTo>
                    <a:pt x="512755" y="1607169"/>
                  </a:lnTo>
                  <a:close/>
                </a:path>
                <a:path w="3509644" h="2072004">
                  <a:moveTo>
                    <a:pt x="425902" y="1651073"/>
                  </a:moveTo>
                  <a:lnTo>
                    <a:pt x="419307" y="1654407"/>
                  </a:lnTo>
                  <a:lnTo>
                    <a:pt x="435280" y="1704996"/>
                  </a:lnTo>
                  <a:lnTo>
                    <a:pt x="441709" y="1701746"/>
                  </a:lnTo>
                  <a:lnTo>
                    <a:pt x="425902" y="1651073"/>
                  </a:lnTo>
                  <a:close/>
                </a:path>
                <a:path w="3509644" h="2072004">
                  <a:moveTo>
                    <a:pt x="692631" y="1367985"/>
                  </a:moveTo>
                  <a:lnTo>
                    <a:pt x="642509" y="1393321"/>
                  </a:lnTo>
                  <a:lnTo>
                    <a:pt x="753041" y="1747024"/>
                  </a:lnTo>
                  <a:lnTo>
                    <a:pt x="803163" y="1721688"/>
                  </a:lnTo>
                  <a:lnTo>
                    <a:pt x="692631" y="1367985"/>
                  </a:lnTo>
                  <a:close/>
                </a:path>
                <a:path w="3509644" h="2072004">
                  <a:moveTo>
                    <a:pt x="1154456" y="1134534"/>
                  </a:moveTo>
                  <a:lnTo>
                    <a:pt x="1106033" y="1159012"/>
                  </a:lnTo>
                  <a:lnTo>
                    <a:pt x="1257590" y="1645568"/>
                  </a:lnTo>
                  <a:lnTo>
                    <a:pt x="1308137" y="1620017"/>
                  </a:lnTo>
                  <a:lnTo>
                    <a:pt x="1249846" y="1432962"/>
                  </a:lnTo>
                  <a:lnTo>
                    <a:pt x="1297653" y="1408796"/>
                  </a:lnTo>
                  <a:lnTo>
                    <a:pt x="1254070" y="1387479"/>
                  </a:lnTo>
                  <a:lnTo>
                    <a:pt x="1225178" y="1347237"/>
                  </a:lnTo>
                  <a:lnTo>
                    <a:pt x="1210572" y="1310956"/>
                  </a:lnTo>
                  <a:lnTo>
                    <a:pt x="1201490" y="1272550"/>
                  </a:lnTo>
                  <a:lnTo>
                    <a:pt x="1199283" y="1236401"/>
                  </a:lnTo>
                  <a:lnTo>
                    <a:pt x="1200844" y="1219246"/>
                  </a:lnTo>
                  <a:lnTo>
                    <a:pt x="1204192" y="1203121"/>
                  </a:lnTo>
                  <a:lnTo>
                    <a:pt x="1209327" y="1188026"/>
                  </a:lnTo>
                  <a:lnTo>
                    <a:pt x="1216250" y="1173960"/>
                  </a:lnTo>
                  <a:lnTo>
                    <a:pt x="1222034" y="1165437"/>
                  </a:lnTo>
                  <a:lnTo>
                    <a:pt x="1172156" y="1190650"/>
                  </a:lnTo>
                  <a:lnTo>
                    <a:pt x="1154456" y="1134534"/>
                  </a:lnTo>
                  <a:close/>
                </a:path>
                <a:path w="3509644" h="2072004">
                  <a:moveTo>
                    <a:pt x="1297653" y="1408796"/>
                  </a:moveTo>
                  <a:lnTo>
                    <a:pt x="1254094" y="1430815"/>
                  </a:lnTo>
                  <a:lnTo>
                    <a:pt x="1258845" y="1434379"/>
                  </a:lnTo>
                  <a:lnTo>
                    <a:pt x="1264343" y="1438299"/>
                  </a:lnTo>
                  <a:lnTo>
                    <a:pt x="1303983" y="1457109"/>
                  </a:lnTo>
                  <a:lnTo>
                    <a:pt x="1314772" y="1458538"/>
                  </a:lnTo>
                  <a:lnTo>
                    <a:pt x="1326564" y="1458294"/>
                  </a:lnTo>
                  <a:lnTo>
                    <a:pt x="1368668" y="1444360"/>
                  </a:lnTo>
                  <a:lnTo>
                    <a:pt x="1405302" y="1419376"/>
                  </a:lnTo>
                  <a:lnTo>
                    <a:pt x="1433650" y="1385647"/>
                  </a:lnTo>
                  <a:lnTo>
                    <a:pt x="1452549" y="1345429"/>
                  </a:lnTo>
                  <a:lnTo>
                    <a:pt x="1346758" y="1398906"/>
                  </a:lnTo>
                  <a:lnTo>
                    <a:pt x="1331912" y="1405177"/>
                  </a:lnTo>
                  <a:lnTo>
                    <a:pt x="1317533" y="1408745"/>
                  </a:lnTo>
                  <a:lnTo>
                    <a:pt x="1303622" y="1409611"/>
                  </a:lnTo>
                  <a:lnTo>
                    <a:pt x="1297653" y="1408796"/>
                  </a:lnTo>
                  <a:close/>
                </a:path>
                <a:path w="3509644" h="2072004">
                  <a:moveTo>
                    <a:pt x="834502" y="1296270"/>
                  </a:moveTo>
                  <a:lnTo>
                    <a:pt x="784380" y="1321606"/>
                  </a:lnTo>
                  <a:lnTo>
                    <a:pt x="894912" y="1675309"/>
                  </a:lnTo>
                  <a:lnTo>
                    <a:pt x="945035" y="1649972"/>
                  </a:lnTo>
                  <a:lnTo>
                    <a:pt x="898404" y="1500754"/>
                  </a:lnTo>
                  <a:lnTo>
                    <a:pt x="1006341" y="1446192"/>
                  </a:lnTo>
                  <a:lnTo>
                    <a:pt x="970866" y="1424660"/>
                  </a:lnTo>
                  <a:lnTo>
                    <a:pt x="978510" y="1401597"/>
                  </a:lnTo>
                  <a:lnTo>
                    <a:pt x="882431" y="1450165"/>
                  </a:lnTo>
                  <a:lnTo>
                    <a:pt x="834502" y="1296270"/>
                  </a:lnTo>
                  <a:close/>
                </a:path>
                <a:path w="3509644" h="2072004">
                  <a:moveTo>
                    <a:pt x="1006341" y="1446192"/>
                  </a:moveTo>
                  <a:lnTo>
                    <a:pt x="943429" y="1477994"/>
                  </a:lnTo>
                  <a:lnTo>
                    <a:pt x="1097100" y="1573104"/>
                  </a:lnTo>
                  <a:lnTo>
                    <a:pt x="1161664" y="1540467"/>
                  </a:lnTo>
                  <a:lnTo>
                    <a:pt x="1006341" y="1446192"/>
                  </a:lnTo>
                  <a:close/>
                </a:path>
                <a:path w="3509644" h="2072004">
                  <a:moveTo>
                    <a:pt x="1368537" y="1077514"/>
                  </a:moveTo>
                  <a:lnTo>
                    <a:pt x="1262570" y="1131080"/>
                  </a:lnTo>
                  <a:lnTo>
                    <a:pt x="1278166" y="1124480"/>
                  </a:lnTo>
                  <a:lnTo>
                    <a:pt x="1293096" y="1120783"/>
                  </a:lnTo>
                  <a:lnTo>
                    <a:pt x="1333770" y="1126670"/>
                  </a:lnTo>
                  <a:lnTo>
                    <a:pt x="1367393" y="1153821"/>
                  </a:lnTo>
                  <a:lnTo>
                    <a:pt x="1392730" y="1197811"/>
                  </a:lnTo>
                  <a:lnTo>
                    <a:pt x="1404198" y="1234444"/>
                  </a:lnTo>
                  <a:lnTo>
                    <a:pt x="1409709" y="1289755"/>
                  </a:lnTo>
                  <a:lnTo>
                    <a:pt x="1408309" y="1307295"/>
                  </a:lnTo>
                  <a:lnTo>
                    <a:pt x="1393391" y="1354534"/>
                  </a:lnTo>
                  <a:lnTo>
                    <a:pt x="1361459" y="1390174"/>
                  </a:lnTo>
                  <a:lnTo>
                    <a:pt x="1346758" y="1398906"/>
                  </a:lnTo>
                  <a:lnTo>
                    <a:pt x="1452549" y="1345429"/>
                  </a:lnTo>
                  <a:lnTo>
                    <a:pt x="1452945" y="1344428"/>
                  </a:lnTo>
                  <a:lnTo>
                    <a:pt x="1458991" y="1321640"/>
                  </a:lnTo>
                  <a:lnTo>
                    <a:pt x="1462637" y="1297399"/>
                  </a:lnTo>
                  <a:lnTo>
                    <a:pt x="1463622" y="1271952"/>
                  </a:lnTo>
                  <a:lnTo>
                    <a:pt x="1461798" y="1245759"/>
                  </a:lnTo>
                  <a:lnTo>
                    <a:pt x="1449719" y="1191135"/>
                  </a:lnTo>
                  <a:lnTo>
                    <a:pt x="1428960" y="1141365"/>
                  </a:lnTo>
                  <a:lnTo>
                    <a:pt x="1401655" y="1103438"/>
                  </a:lnTo>
                  <a:lnTo>
                    <a:pt x="1369162" y="1077798"/>
                  </a:lnTo>
                  <a:lnTo>
                    <a:pt x="1368537" y="1077514"/>
                  </a:lnTo>
                  <a:close/>
                </a:path>
                <a:path w="3509644" h="2072004">
                  <a:moveTo>
                    <a:pt x="1049433" y="1187623"/>
                  </a:moveTo>
                  <a:lnTo>
                    <a:pt x="984869" y="1220260"/>
                  </a:lnTo>
                  <a:lnTo>
                    <a:pt x="915562" y="1433417"/>
                  </a:lnTo>
                  <a:lnTo>
                    <a:pt x="978510" y="1401597"/>
                  </a:lnTo>
                  <a:lnTo>
                    <a:pt x="1049433" y="1187623"/>
                  </a:lnTo>
                  <a:close/>
                </a:path>
                <a:path w="3509644" h="2072004">
                  <a:moveTo>
                    <a:pt x="1253403" y="1079184"/>
                  </a:moveTo>
                  <a:lnTo>
                    <a:pt x="1214968" y="1106112"/>
                  </a:lnTo>
                  <a:lnTo>
                    <a:pt x="1189124" y="1146708"/>
                  </a:lnTo>
                  <a:lnTo>
                    <a:pt x="1178103" y="1187644"/>
                  </a:lnTo>
                  <a:lnTo>
                    <a:pt x="1222034" y="1165437"/>
                  </a:lnTo>
                  <a:lnTo>
                    <a:pt x="1225046" y="1160998"/>
                  </a:lnTo>
                  <a:lnTo>
                    <a:pt x="1235698" y="1149530"/>
                  </a:lnTo>
                  <a:lnTo>
                    <a:pt x="1248206" y="1139557"/>
                  </a:lnTo>
                  <a:lnTo>
                    <a:pt x="1262570" y="1131080"/>
                  </a:lnTo>
                  <a:lnTo>
                    <a:pt x="1368537" y="1077514"/>
                  </a:lnTo>
                  <a:lnTo>
                    <a:pt x="1351480" y="1069754"/>
                  </a:lnTo>
                  <a:lnTo>
                    <a:pt x="1332841" y="1064894"/>
                  </a:lnTo>
                  <a:lnTo>
                    <a:pt x="1313537" y="1063336"/>
                  </a:lnTo>
                  <a:lnTo>
                    <a:pt x="1293863" y="1065198"/>
                  </a:lnTo>
                  <a:lnTo>
                    <a:pt x="1273818" y="1070481"/>
                  </a:lnTo>
                  <a:lnTo>
                    <a:pt x="1253403" y="1079184"/>
                  </a:lnTo>
                  <a:close/>
                </a:path>
                <a:path w="3509644" h="2072004">
                  <a:moveTo>
                    <a:pt x="1603020" y="1408025"/>
                  </a:moveTo>
                  <a:lnTo>
                    <a:pt x="1604961" y="1462507"/>
                  </a:lnTo>
                  <a:lnTo>
                    <a:pt x="1608013" y="1462565"/>
                  </a:lnTo>
                  <a:lnTo>
                    <a:pt x="1613046" y="1461620"/>
                  </a:lnTo>
                  <a:lnTo>
                    <a:pt x="1620062" y="1459674"/>
                  </a:lnTo>
                  <a:lnTo>
                    <a:pt x="1627290" y="1457797"/>
                  </a:lnTo>
                  <a:lnTo>
                    <a:pt x="1664078" y="1437557"/>
                  </a:lnTo>
                  <a:lnTo>
                    <a:pt x="1694971" y="1401742"/>
                  </a:lnTo>
                  <a:lnTo>
                    <a:pt x="1708894" y="1365489"/>
                  </a:lnTo>
                  <a:lnTo>
                    <a:pt x="1710395" y="1357897"/>
                  </a:lnTo>
                  <a:lnTo>
                    <a:pt x="1628663" y="1399212"/>
                  </a:lnTo>
                  <a:lnTo>
                    <a:pt x="1621009" y="1402731"/>
                  </a:lnTo>
                  <a:lnTo>
                    <a:pt x="1612461" y="1405669"/>
                  </a:lnTo>
                  <a:lnTo>
                    <a:pt x="1603020" y="1408025"/>
                  </a:lnTo>
                  <a:close/>
                </a:path>
                <a:path w="3509644" h="2072004">
                  <a:moveTo>
                    <a:pt x="1485719" y="967082"/>
                  </a:moveTo>
                  <a:lnTo>
                    <a:pt x="1433473" y="993493"/>
                  </a:lnTo>
                  <a:lnTo>
                    <a:pt x="1663789" y="1286645"/>
                  </a:lnTo>
                  <a:lnTo>
                    <a:pt x="1662655" y="1319217"/>
                  </a:lnTo>
                  <a:lnTo>
                    <a:pt x="1657799" y="1358769"/>
                  </a:lnTo>
                  <a:lnTo>
                    <a:pt x="1635423" y="1395112"/>
                  </a:lnTo>
                  <a:lnTo>
                    <a:pt x="1628663" y="1399212"/>
                  </a:lnTo>
                  <a:lnTo>
                    <a:pt x="1710395" y="1357897"/>
                  </a:lnTo>
                  <a:lnTo>
                    <a:pt x="1711690" y="1351293"/>
                  </a:lnTo>
                  <a:lnTo>
                    <a:pt x="1713502" y="1336361"/>
                  </a:lnTo>
                  <a:lnTo>
                    <a:pt x="1714382" y="1320267"/>
                  </a:lnTo>
                  <a:lnTo>
                    <a:pt x="1717798" y="1177215"/>
                  </a:lnTo>
                  <a:lnTo>
                    <a:pt x="1664279" y="1204269"/>
                  </a:lnTo>
                  <a:lnTo>
                    <a:pt x="1485719" y="967082"/>
                  </a:lnTo>
                  <a:close/>
                </a:path>
                <a:path w="3509644" h="2072004">
                  <a:moveTo>
                    <a:pt x="1725711" y="845768"/>
                  </a:moveTo>
                  <a:lnTo>
                    <a:pt x="1669217" y="874325"/>
                  </a:lnTo>
                  <a:lnTo>
                    <a:pt x="1667677" y="1202551"/>
                  </a:lnTo>
                  <a:lnTo>
                    <a:pt x="1717798" y="1177215"/>
                  </a:lnTo>
                  <a:lnTo>
                    <a:pt x="1725711" y="845768"/>
                  </a:lnTo>
                  <a:close/>
                </a:path>
                <a:path w="3509644" h="2072004">
                  <a:moveTo>
                    <a:pt x="1947163" y="792488"/>
                  </a:moveTo>
                  <a:lnTo>
                    <a:pt x="1897041" y="817824"/>
                  </a:lnTo>
                  <a:lnTo>
                    <a:pt x="1992450" y="1120508"/>
                  </a:lnTo>
                  <a:lnTo>
                    <a:pt x="2042572" y="1095172"/>
                  </a:lnTo>
                  <a:lnTo>
                    <a:pt x="1947163" y="792488"/>
                  </a:lnTo>
                  <a:close/>
                </a:path>
                <a:path w="3509644" h="2072004">
                  <a:moveTo>
                    <a:pt x="2038231" y="687790"/>
                  </a:moveTo>
                  <a:lnTo>
                    <a:pt x="1773178" y="821773"/>
                  </a:lnTo>
                  <a:lnTo>
                    <a:pt x="1789151" y="872362"/>
                  </a:lnTo>
                  <a:lnTo>
                    <a:pt x="2054204" y="738379"/>
                  </a:lnTo>
                  <a:lnTo>
                    <a:pt x="2038231" y="687790"/>
                  </a:lnTo>
                  <a:close/>
                </a:path>
                <a:path w="3509644" h="2072004">
                  <a:moveTo>
                    <a:pt x="2161466" y="625495"/>
                  </a:moveTo>
                  <a:lnTo>
                    <a:pt x="2111344" y="650832"/>
                  </a:lnTo>
                  <a:lnTo>
                    <a:pt x="2221876" y="1004535"/>
                  </a:lnTo>
                  <a:lnTo>
                    <a:pt x="2280494" y="974904"/>
                  </a:lnTo>
                  <a:lnTo>
                    <a:pt x="2301115" y="871685"/>
                  </a:lnTo>
                  <a:lnTo>
                    <a:pt x="2247381" y="898848"/>
                  </a:lnTo>
                  <a:lnTo>
                    <a:pt x="2161466" y="625495"/>
                  </a:lnTo>
                  <a:close/>
                </a:path>
                <a:path w="3509644" h="2072004">
                  <a:moveTo>
                    <a:pt x="2401439" y="596985"/>
                  </a:moveTo>
                  <a:lnTo>
                    <a:pt x="2350892" y="622536"/>
                  </a:lnTo>
                  <a:lnTo>
                    <a:pt x="2436807" y="895888"/>
                  </a:lnTo>
                  <a:lnTo>
                    <a:pt x="2486929" y="870551"/>
                  </a:lnTo>
                  <a:lnTo>
                    <a:pt x="2401439" y="596985"/>
                  </a:lnTo>
                  <a:close/>
                </a:path>
                <a:path w="3509644" h="2072004">
                  <a:moveTo>
                    <a:pt x="2376397" y="516849"/>
                  </a:moveTo>
                  <a:lnTo>
                    <a:pt x="2318629" y="546050"/>
                  </a:lnTo>
                  <a:lnTo>
                    <a:pt x="2247381" y="898848"/>
                  </a:lnTo>
                  <a:lnTo>
                    <a:pt x="2301115" y="871685"/>
                  </a:lnTo>
                  <a:lnTo>
                    <a:pt x="2350892" y="622536"/>
                  </a:lnTo>
                  <a:lnTo>
                    <a:pt x="2401439" y="596985"/>
                  </a:lnTo>
                  <a:lnTo>
                    <a:pt x="2376397" y="516849"/>
                  </a:lnTo>
                  <a:close/>
                </a:path>
                <a:path w="3509644" h="2072004">
                  <a:moveTo>
                    <a:pt x="2729004" y="338607"/>
                  </a:moveTo>
                  <a:lnTo>
                    <a:pt x="2511525" y="448542"/>
                  </a:lnTo>
                  <a:lnTo>
                    <a:pt x="2554795" y="607992"/>
                  </a:lnTo>
                  <a:lnTo>
                    <a:pt x="2560491" y="629711"/>
                  </a:lnTo>
                  <a:lnTo>
                    <a:pt x="2569384" y="667613"/>
                  </a:lnTo>
                  <a:lnTo>
                    <a:pt x="2576533" y="711264"/>
                  </a:lnTo>
                  <a:lnTo>
                    <a:pt x="2577223" y="722948"/>
                  </a:lnTo>
                  <a:lnTo>
                    <a:pt x="2577055" y="733265"/>
                  </a:lnTo>
                  <a:lnTo>
                    <a:pt x="2558688" y="773814"/>
                  </a:lnTo>
                  <a:lnTo>
                    <a:pt x="2533874" y="788158"/>
                  </a:lnTo>
                  <a:lnTo>
                    <a:pt x="2549847" y="838747"/>
                  </a:lnTo>
                  <a:lnTo>
                    <a:pt x="2590849" y="814754"/>
                  </a:lnTo>
                  <a:lnTo>
                    <a:pt x="2615185" y="785320"/>
                  </a:lnTo>
                  <a:lnTo>
                    <a:pt x="2627033" y="747733"/>
                  </a:lnTo>
                  <a:lnTo>
                    <a:pt x="2628818" y="717899"/>
                  </a:lnTo>
                  <a:lnTo>
                    <a:pt x="2628028" y="701532"/>
                  </a:lnTo>
                  <a:lnTo>
                    <a:pt x="2619483" y="646155"/>
                  </a:lnTo>
                  <a:lnTo>
                    <a:pt x="2609267" y="603922"/>
                  </a:lnTo>
                  <a:lnTo>
                    <a:pt x="2575071" y="475083"/>
                  </a:lnTo>
                  <a:lnTo>
                    <a:pt x="2744835" y="389268"/>
                  </a:lnTo>
                  <a:lnTo>
                    <a:pt x="2729004" y="338607"/>
                  </a:lnTo>
                  <a:close/>
                </a:path>
                <a:path w="3509644" h="2072004">
                  <a:moveTo>
                    <a:pt x="2744835" y="389268"/>
                  </a:moveTo>
                  <a:lnTo>
                    <a:pt x="2694855" y="414533"/>
                  </a:lnTo>
                  <a:lnTo>
                    <a:pt x="2789414" y="717646"/>
                  </a:lnTo>
                  <a:lnTo>
                    <a:pt x="2839536" y="692310"/>
                  </a:lnTo>
                  <a:lnTo>
                    <a:pt x="2744835" y="389268"/>
                  </a:lnTo>
                  <a:close/>
                </a:path>
                <a:path w="3509644" h="2072004">
                  <a:moveTo>
                    <a:pt x="2951345" y="220882"/>
                  </a:moveTo>
                  <a:lnTo>
                    <a:pt x="2911765" y="247689"/>
                  </a:lnTo>
                  <a:lnTo>
                    <a:pt x="2881378" y="283448"/>
                  </a:lnTo>
                  <a:lnTo>
                    <a:pt x="2860626" y="326137"/>
                  </a:lnTo>
                  <a:lnTo>
                    <a:pt x="2850167" y="374154"/>
                  </a:lnTo>
                  <a:lnTo>
                    <a:pt x="2848862" y="399596"/>
                  </a:lnTo>
                  <a:lnTo>
                    <a:pt x="2850365" y="425451"/>
                  </a:lnTo>
                  <a:lnTo>
                    <a:pt x="2861799" y="478401"/>
                  </a:lnTo>
                  <a:lnTo>
                    <a:pt x="2881937" y="526152"/>
                  </a:lnTo>
                  <a:lnTo>
                    <a:pt x="2909107" y="563548"/>
                  </a:lnTo>
                  <a:lnTo>
                    <a:pt x="2942186" y="589424"/>
                  </a:lnTo>
                  <a:lnTo>
                    <a:pt x="2980052" y="602615"/>
                  </a:lnTo>
                  <a:lnTo>
                    <a:pt x="3000638" y="604107"/>
                  </a:lnTo>
                  <a:lnTo>
                    <a:pt x="3021927" y="601845"/>
                  </a:lnTo>
                  <a:lnTo>
                    <a:pt x="3066610" y="586058"/>
                  </a:lnTo>
                  <a:lnTo>
                    <a:pt x="3099325" y="565321"/>
                  </a:lnTo>
                  <a:lnTo>
                    <a:pt x="3135640" y="525099"/>
                  </a:lnTo>
                  <a:lnTo>
                    <a:pt x="3154307" y="485198"/>
                  </a:lnTo>
                  <a:lnTo>
                    <a:pt x="3051496" y="537168"/>
                  </a:lnTo>
                  <a:lnTo>
                    <a:pt x="3036777" y="543392"/>
                  </a:lnTo>
                  <a:lnTo>
                    <a:pt x="3022352" y="547034"/>
                  </a:lnTo>
                  <a:lnTo>
                    <a:pt x="3008222" y="548094"/>
                  </a:lnTo>
                  <a:lnTo>
                    <a:pt x="2994386" y="546571"/>
                  </a:lnTo>
                  <a:lnTo>
                    <a:pt x="2956568" y="527640"/>
                  </a:lnTo>
                  <a:lnTo>
                    <a:pt x="2926017" y="488204"/>
                  </a:lnTo>
                  <a:lnTo>
                    <a:pt x="2911062" y="451366"/>
                  </a:lnTo>
                  <a:lnTo>
                    <a:pt x="2902244" y="412426"/>
                  </a:lnTo>
                  <a:lnTo>
                    <a:pt x="2900772" y="393721"/>
                  </a:lnTo>
                  <a:lnTo>
                    <a:pt x="2901258" y="375527"/>
                  </a:lnTo>
                  <a:lnTo>
                    <a:pt x="2913473" y="326204"/>
                  </a:lnTo>
                  <a:lnTo>
                    <a:pt x="2941100" y="287390"/>
                  </a:lnTo>
                  <a:lnTo>
                    <a:pt x="3070893" y="216981"/>
                  </a:lnTo>
                  <a:lnTo>
                    <a:pt x="3061897" y="212196"/>
                  </a:lnTo>
                  <a:lnTo>
                    <a:pt x="3047973" y="207235"/>
                  </a:lnTo>
                  <a:lnTo>
                    <a:pt x="3033234" y="204286"/>
                  </a:lnTo>
                  <a:lnTo>
                    <a:pt x="3017678" y="203350"/>
                  </a:lnTo>
                  <a:lnTo>
                    <a:pt x="3001560" y="204498"/>
                  </a:lnTo>
                  <a:lnTo>
                    <a:pt x="2985131" y="207803"/>
                  </a:lnTo>
                  <a:lnTo>
                    <a:pt x="2968393" y="213264"/>
                  </a:lnTo>
                  <a:lnTo>
                    <a:pt x="2951345" y="220882"/>
                  </a:lnTo>
                  <a:close/>
                </a:path>
                <a:path w="3509644" h="2072004">
                  <a:moveTo>
                    <a:pt x="3160348" y="410682"/>
                  </a:moveTo>
                  <a:lnTo>
                    <a:pt x="3110226" y="436018"/>
                  </a:lnTo>
                  <a:lnTo>
                    <a:pt x="3110406" y="446726"/>
                  </a:lnTo>
                  <a:lnTo>
                    <a:pt x="3109573" y="457147"/>
                  </a:lnTo>
                  <a:lnTo>
                    <a:pt x="3096438" y="495518"/>
                  </a:lnTo>
                  <a:lnTo>
                    <a:pt x="3069539" y="525914"/>
                  </a:lnTo>
                  <a:lnTo>
                    <a:pt x="3051496" y="537168"/>
                  </a:lnTo>
                  <a:lnTo>
                    <a:pt x="3154307" y="485198"/>
                  </a:lnTo>
                  <a:lnTo>
                    <a:pt x="3156705" y="477853"/>
                  </a:lnTo>
                  <a:lnTo>
                    <a:pt x="3160270" y="461068"/>
                  </a:lnTo>
                  <a:lnTo>
                    <a:pt x="3162065" y="444278"/>
                  </a:lnTo>
                  <a:lnTo>
                    <a:pt x="3162091" y="427483"/>
                  </a:lnTo>
                  <a:lnTo>
                    <a:pt x="3160348" y="410682"/>
                  </a:lnTo>
                  <a:close/>
                </a:path>
                <a:path w="3509644" h="2072004">
                  <a:moveTo>
                    <a:pt x="3070893" y="216981"/>
                  </a:moveTo>
                  <a:lnTo>
                    <a:pt x="2967309" y="269342"/>
                  </a:lnTo>
                  <a:lnTo>
                    <a:pt x="2983310" y="262621"/>
                  </a:lnTo>
                  <a:lnTo>
                    <a:pt x="2998393" y="259096"/>
                  </a:lnTo>
                  <a:lnTo>
                    <a:pt x="3037885" y="266731"/>
                  </a:lnTo>
                  <a:lnTo>
                    <a:pt x="3064892" y="291477"/>
                  </a:lnTo>
                  <a:lnTo>
                    <a:pt x="3115015" y="266140"/>
                  </a:lnTo>
                  <a:lnTo>
                    <a:pt x="3107035" y="251575"/>
                  </a:lnTo>
                  <a:lnTo>
                    <a:pt x="3097707" y="238891"/>
                  </a:lnTo>
                  <a:lnTo>
                    <a:pt x="3086977" y="228050"/>
                  </a:lnTo>
                  <a:lnTo>
                    <a:pt x="3075005" y="219169"/>
                  </a:lnTo>
                  <a:lnTo>
                    <a:pt x="3070893" y="216981"/>
                  </a:lnTo>
                  <a:close/>
                </a:path>
                <a:path w="3509644" h="2072004">
                  <a:moveTo>
                    <a:pt x="3276769" y="296320"/>
                  </a:moveTo>
                  <a:lnTo>
                    <a:pt x="3244337" y="487685"/>
                  </a:lnTo>
                  <a:lnTo>
                    <a:pt x="3298707" y="460202"/>
                  </a:lnTo>
                  <a:lnTo>
                    <a:pt x="3329549" y="278220"/>
                  </a:lnTo>
                  <a:lnTo>
                    <a:pt x="3324314" y="280867"/>
                  </a:lnTo>
                  <a:lnTo>
                    <a:pt x="3308069" y="288162"/>
                  </a:lnTo>
                  <a:lnTo>
                    <a:pt x="3292467" y="293299"/>
                  </a:lnTo>
                  <a:lnTo>
                    <a:pt x="3277507" y="296278"/>
                  </a:lnTo>
                  <a:lnTo>
                    <a:pt x="3276769" y="296320"/>
                  </a:lnTo>
                  <a:close/>
                </a:path>
                <a:path w="3509644" h="2072004">
                  <a:moveTo>
                    <a:pt x="3414401" y="49739"/>
                  </a:moveTo>
                  <a:lnTo>
                    <a:pt x="3366827" y="73787"/>
                  </a:lnTo>
                  <a:lnTo>
                    <a:pt x="3461816" y="377750"/>
                  </a:lnTo>
                  <a:lnTo>
                    <a:pt x="3509390" y="353702"/>
                  </a:lnTo>
                  <a:lnTo>
                    <a:pt x="3464486" y="210010"/>
                  </a:lnTo>
                  <a:lnTo>
                    <a:pt x="3429655" y="227617"/>
                  </a:lnTo>
                  <a:lnTo>
                    <a:pt x="3413682" y="177028"/>
                  </a:lnTo>
                  <a:lnTo>
                    <a:pt x="3448654" y="159350"/>
                  </a:lnTo>
                  <a:lnTo>
                    <a:pt x="3414401" y="49739"/>
                  </a:lnTo>
                  <a:close/>
                </a:path>
                <a:path w="3509644" h="2072004">
                  <a:moveTo>
                    <a:pt x="3336469" y="237392"/>
                  </a:moveTo>
                  <a:lnTo>
                    <a:pt x="3282099" y="264875"/>
                  </a:lnTo>
                  <a:lnTo>
                    <a:pt x="3276769" y="296320"/>
                  </a:lnTo>
                  <a:lnTo>
                    <a:pt x="3277507" y="296278"/>
                  </a:lnTo>
                  <a:lnTo>
                    <a:pt x="3324314" y="280867"/>
                  </a:lnTo>
                  <a:lnTo>
                    <a:pt x="3336469" y="237392"/>
                  </a:lnTo>
                  <a:close/>
                </a:path>
                <a:path w="3509644" h="2072004">
                  <a:moveTo>
                    <a:pt x="3406838" y="201820"/>
                  </a:moveTo>
                  <a:lnTo>
                    <a:pt x="3336469" y="237392"/>
                  </a:lnTo>
                  <a:lnTo>
                    <a:pt x="3329549" y="278220"/>
                  </a:lnTo>
                  <a:lnTo>
                    <a:pt x="3416912" y="234059"/>
                  </a:lnTo>
                  <a:lnTo>
                    <a:pt x="3406838" y="201820"/>
                  </a:lnTo>
                  <a:close/>
                </a:path>
                <a:path w="3509644" h="2072004">
                  <a:moveTo>
                    <a:pt x="3448654" y="159350"/>
                  </a:moveTo>
                  <a:lnTo>
                    <a:pt x="3413682" y="177028"/>
                  </a:lnTo>
                  <a:lnTo>
                    <a:pt x="3429655" y="227617"/>
                  </a:lnTo>
                  <a:lnTo>
                    <a:pt x="3464486" y="210010"/>
                  </a:lnTo>
                  <a:lnTo>
                    <a:pt x="3448654" y="159350"/>
                  </a:lnTo>
                  <a:close/>
                </a:path>
                <a:path w="3509644" h="2072004">
                  <a:moveTo>
                    <a:pt x="3398857" y="0"/>
                  </a:moveTo>
                  <a:lnTo>
                    <a:pt x="3264632" y="67850"/>
                  </a:lnTo>
                  <a:lnTo>
                    <a:pt x="3219490" y="98918"/>
                  </a:lnTo>
                  <a:lnTo>
                    <a:pt x="3190361" y="137858"/>
                  </a:lnTo>
                  <a:lnTo>
                    <a:pt x="3178343" y="182264"/>
                  </a:lnTo>
                  <a:lnTo>
                    <a:pt x="3178358" y="197856"/>
                  </a:lnTo>
                  <a:lnTo>
                    <a:pt x="3190206" y="245230"/>
                  </a:lnTo>
                  <a:lnTo>
                    <a:pt x="3214902" y="279644"/>
                  </a:lnTo>
                  <a:lnTo>
                    <a:pt x="3249674" y="295815"/>
                  </a:lnTo>
                  <a:lnTo>
                    <a:pt x="3263190" y="297099"/>
                  </a:lnTo>
                  <a:lnTo>
                    <a:pt x="3276769" y="296320"/>
                  </a:lnTo>
                  <a:lnTo>
                    <a:pt x="3282099" y="264875"/>
                  </a:lnTo>
                  <a:lnTo>
                    <a:pt x="3406838" y="201820"/>
                  </a:lnTo>
                  <a:lnTo>
                    <a:pt x="3401081" y="183398"/>
                  </a:lnTo>
                  <a:lnTo>
                    <a:pt x="3308341" y="230278"/>
                  </a:lnTo>
                  <a:lnTo>
                    <a:pt x="3295573" y="235682"/>
                  </a:lnTo>
                  <a:lnTo>
                    <a:pt x="3283606" y="238581"/>
                  </a:lnTo>
                  <a:lnTo>
                    <a:pt x="3272440" y="238976"/>
                  </a:lnTo>
                  <a:lnTo>
                    <a:pt x="3262074" y="236866"/>
                  </a:lnTo>
                  <a:lnTo>
                    <a:pt x="3234581" y="204633"/>
                  </a:lnTo>
                  <a:lnTo>
                    <a:pt x="3231438" y="179557"/>
                  </a:lnTo>
                  <a:lnTo>
                    <a:pt x="3233660" y="167501"/>
                  </a:lnTo>
                  <a:lnTo>
                    <a:pt x="3254974" y="134595"/>
                  </a:lnTo>
                  <a:lnTo>
                    <a:pt x="3414401" y="49739"/>
                  </a:lnTo>
                  <a:lnTo>
                    <a:pt x="3398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811570" y="8166360"/>
              <a:ext cx="942975" cy="973455"/>
            </a:xfrm>
            <a:custGeom>
              <a:avLst/>
              <a:gdLst/>
              <a:ahLst/>
              <a:cxnLst/>
              <a:rect l="l" t="t" r="r" b="b"/>
              <a:pathLst>
                <a:path w="942975" h="973454">
                  <a:moveTo>
                    <a:pt x="942670" y="601687"/>
                  </a:moveTo>
                  <a:lnTo>
                    <a:pt x="941463" y="556044"/>
                  </a:lnTo>
                  <a:lnTo>
                    <a:pt x="933132" y="510438"/>
                  </a:lnTo>
                  <a:lnTo>
                    <a:pt x="917676" y="465251"/>
                  </a:lnTo>
                  <a:lnTo>
                    <a:pt x="895096" y="420852"/>
                  </a:lnTo>
                  <a:lnTo>
                    <a:pt x="869454" y="382282"/>
                  </a:lnTo>
                  <a:lnTo>
                    <a:pt x="840917" y="347776"/>
                  </a:lnTo>
                  <a:lnTo>
                    <a:pt x="824915" y="332282"/>
                  </a:lnTo>
                  <a:lnTo>
                    <a:pt x="816216" y="278028"/>
                  </a:lnTo>
                  <a:lnTo>
                    <a:pt x="798068" y="213410"/>
                  </a:lnTo>
                  <a:lnTo>
                    <a:pt x="775335" y="157518"/>
                  </a:lnTo>
                  <a:lnTo>
                    <a:pt x="749795" y="110236"/>
                  </a:lnTo>
                  <a:lnTo>
                    <a:pt x="723252" y="71450"/>
                  </a:lnTo>
                  <a:lnTo>
                    <a:pt x="697484" y="41071"/>
                  </a:lnTo>
                  <a:lnTo>
                    <a:pt x="655434" y="5067"/>
                  </a:lnTo>
                  <a:lnTo>
                    <a:pt x="642277" y="0"/>
                  </a:lnTo>
                  <a:lnTo>
                    <a:pt x="628815" y="63"/>
                  </a:lnTo>
                  <a:lnTo>
                    <a:pt x="589445" y="31851"/>
                  </a:lnTo>
                  <a:lnTo>
                    <a:pt x="555764" y="97815"/>
                  </a:lnTo>
                  <a:lnTo>
                    <a:pt x="539877" y="142278"/>
                  </a:lnTo>
                  <a:lnTo>
                    <a:pt x="526465" y="192595"/>
                  </a:lnTo>
                  <a:lnTo>
                    <a:pt x="517893" y="241668"/>
                  </a:lnTo>
                  <a:lnTo>
                    <a:pt x="483019" y="249135"/>
                  </a:lnTo>
                  <a:lnTo>
                    <a:pt x="435190" y="264960"/>
                  </a:lnTo>
                  <a:lnTo>
                    <a:pt x="386384" y="286791"/>
                  </a:lnTo>
                  <a:lnTo>
                    <a:pt x="339877" y="313143"/>
                  </a:lnTo>
                  <a:lnTo>
                    <a:pt x="298767" y="342265"/>
                  </a:lnTo>
                  <a:lnTo>
                    <a:pt x="272059" y="365925"/>
                  </a:lnTo>
                  <a:lnTo>
                    <a:pt x="227482" y="343725"/>
                  </a:lnTo>
                  <a:lnTo>
                    <a:pt x="179006" y="324700"/>
                  </a:lnTo>
                  <a:lnTo>
                    <a:pt x="133781" y="311124"/>
                  </a:lnTo>
                  <a:lnTo>
                    <a:pt x="93713" y="302704"/>
                  </a:lnTo>
                  <a:lnTo>
                    <a:pt x="60706" y="299135"/>
                  </a:lnTo>
                  <a:lnTo>
                    <a:pt x="36639" y="300088"/>
                  </a:lnTo>
                  <a:lnTo>
                    <a:pt x="23063" y="304304"/>
                  </a:lnTo>
                  <a:lnTo>
                    <a:pt x="11760" y="311988"/>
                  </a:lnTo>
                  <a:lnTo>
                    <a:pt x="3733" y="322783"/>
                  </a:lnTo>
                  <a:lnTo>
                    <a:pt x="0" y="336384"/>
                  </a:lnTo>
                  <a:lnTo>
                    <a:pt x="25" y="359816"/>
                  </a:lnTo>
                  <a:lnTo>
                    <a:pt x="13246" y="430352"/>
                  </a:lnTo>
                  <a:lnTo>
                    <a:pt x="28727" y="474726"/>
                  </a:lnTo>
                  <a:lnTo>
                    <a:pt x="51663" y="523328"/>
                  </a:lnTo>
                  <a:lnTo>
                    <a:pt x="83197" y="574776"/>
                  </a:lnTo>
                  <a:lnTo>
                    <a:pt x="124460" y="627710"/>
                  </a:lnTo>
                  <a:lnTo>
                    <a:pt x="162966" y="666877"/>
                  </a:lnTo>
                  <a:lnTo>
                    <a:pt x="165976" y="688949"/>
                  </a:lnTo>
                  <a:lnTo>
                    <a:pt x="176847" y="732396"/>
                  </a:lnTo>
                  <a:lnTo>
                    <a:pt x="192697" y="775919"/>
                  </a:lnTo>
                  <a:lnTo>
                    <a:pt x="215061" y="820432"/>
                  </a:lnTo>
                  <a:lnTo>
                    <a:pt x="242277" y="859663"/>
                  </a:lnTo>
                  <a:lnTo>
                    <a:pt x="274040" y="893419"/>
                  </a:lnTo>
                  <a:lnTo>
                    <a:pt x="310070" y="921461"/>
                  </a:lnTo>
                  <a:lnTo>
                    <a:pt x="350075" y="943584"/>
                  </a:lnTo>
                  <a:lnTo>
                    <a:pt x="393738" y="959548"/>
                  </a:lnTo>
                  <a:lnTo>
                    <a:pt x="440766" y="969149"/>
                  </a:lnTo>
                  <a:lnTo>
                    <a:pt x="519391" y="973162"/>
                  </a:lnTo>
                  <a:lnTo>
                    <a:pt x="604418" y="960742"/>
                  </a:lnTo>
                  <a:lnTo>
                    <a:pt x="708113" y="923239"/>
                  </a:lnTo>
                  <a:lnTo>
                    <a:pt x="799795" y="861987"/>
                  </a:lnTo>
                  <a:lnTo>
                    <a:pt x="860209" y="800887"/>
                  </a:lnTo>
                  <a:lnTo>
                    <a:pt x="893445" y="753948"/>
                  </a:lnTo>
                  <a:lnTo>
                    <a:pt x="923734" y="691629"/>
                  </a:lnTo>
                  <a:lnTo>
                    <a:pt x="936764" y="647014"/>
                  </a:lnTo>
                  <a:lnTo>
                    <a:pt x="942670" y="601687"/>
                  </a:lnTo>
                  <a:close/>
                </a:path>
              </a:pathLst>
            </a:custGeom>
            <a:solidFill>
              <a:srgbClr val="FFC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92421" y="8410538"/>
              <a:ext cx="241653" cy="208805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9319215" y="8763489"/>
              <a:ext cx="262890" cy="236854"/>
            </a:xfrm>
            <a:custGeom>
              <a:avLst/>
              <a:gdLst/>
              <a:ahLst/>
              <a:cxnLst/>
              <a:rect l="l" t="t" r="r" b="b"/>
              <a:pathLst>
                <a:path w="262890" h="236854">
                  <a:moveTo>
                    <a:pt x="262610" y="51473"/>
                  </a:moveTo>
                  <a:lnTo>
                    <a:pt x="253149" y="5930"/>
                  </a:lnTo>
                  <a:lnTo>
                    <a:pt x="244233" y="0"/>
                  </a:lnTo>
                  <a:lnTo>
                    <a:pt x="239153" y="1993"/>
                  </a:lnTo>
                  <a:lnTo>
                    <a:pt x="236220" y="7086"/>
                  </a:lnTo>
                  <a:lnTo>
                    <a:pt x="232003" y="25933"/>
                  </a:lnTo>
                  <a:lnTo>
                    <a:pt x="225399" y="45707"/>
                  </a:lnTo>
                  <a:lnTo>
                    <a:pt x="202971" y="81622"/>
                  </a:lnTo>
                  <a:lnTo>
                    <a:pt x="156565" y="114198"/>
                  </a:lnTo>
                  <a:lnTo>
                    <a:pt x="135496" y="118313"/>
                  </a:lnTo>
                  <a:lnTo>
                    <a:pt x="115747" y="115506"/>
                  </a:lnTo>
                  <a:lnTo>
                    <a:pt x="110261" y="115735"/>
                  </a:lnTo>
                  <a:lnTo>
                    <a:pt x="84886" y="86423"/>
                  </a:lnTo>
                  <a:lnTo>
                    <a:pt x="97129" y="75857"/>
                  </a:lnTo>
                  <a:lnTo>
                    <a:pt x="109639" y="55346"/>
                  </a:lnTo>
                  <a:lnTo>
                    <a:pt x="116116" y="33172"/>
                  </a:lnTo>
                  <a:lnTo>
                    <a:pt x="113677" y="14655"/>
                  </a:lnTo>
                  <a:lnTo>
                    <a:pt x="101930" y="4318"/>
                  </a:lnTo>
                  <a:lnTo>
                    <a:pt x="84251" y="2032"/>
                  </a:lnTo>
                  <a:lnTo>
                    <a:pt x="63461" y="6134"/>
                  </a:lnTo>
                  <a:lnTo>
                    <a:pt x="42392" y="14960"/>
                  </a:lnTo>
                  <a:lnTo>
                    <a:pt x="23177" y="27266"/>
                  </a:lnTo>
                  <a:lnTo>
                    <a:pt x="8077" y="41986"/>
                  </a:lnTo>
                  <a:lnTo>
                    <a:pt x="0" y="57772"/>
                  </a:lnTo>
                  <a:lnTo>
                    <a:pt x="1905" y="73266"/>
                  </a:lnTo>
                  <a:lnTo>
                    <a:pt x="15722" y="85699"/>
                  </a:lnTo>
                  <a:lnTo>
                    <a:pt x="37528" y="92849"/>
                  </a:lnTo>
                  <a:lnTo>
                    <a:pt x="61417" y="94234"/>
                  </a:lnTo>
                  <a:lnTo>
                    <a:pt x="78016" y="90208"/>
                  </a:lnTo>
                  <a:lnTo>
                    <a:pt x="83654" y="99847"/>
                  </a:lnTo>
                  <a:lnTo>
                    <a:pt x="91351" y="110769"/>
                  </a:lnTo>
                  <a:lnTo>
                    <a:pt x="99936" y="121018"/>
                  </a:lnTo>
                  <a:lnTo>
                    <a:pt x="101333" y="122440"/>
                  </a:lnTo>
                  <a:lnTo>
                    <a:pt x="99110" y="125196"/>
                  </a:lnTo>
                  <a:lnTo>
                    <a:pt x="97282" y="133819"/>
                  </a:lnTo>
                  <a:lnTo>
                    <a:pt x="95135" y="144145"/>
                  </a:lnTo>
                  <a:lnTo>
                    <a:pt x="88646" y="155359"/>
                  </a:lnTo>
                  <a:lnTo>
                    <a:pt x="51955" y="191211"/>
                  </a:lnTo>
                  <a:lnTo>
                    <a:pt x="5994" y="220611"/>
                  </a:lnTo>
                  <a:lnTo>
                    <a:pt x="1968" y="225285"/>
                  </a:lnTo>
                  <a:lnTo>
                    <a:pt x="2019" y="230886"/>
                  </a:lnTo>
                  <a:lnTo>
                    <a:pt x="5410" y="235381"/>
                  </a:lnTo>
                  <a:lnTo>
                    <a:pt x="11468" y="236677"/>
                  </a:lnTo>
                  <a:lnTo>
                    <a:pt x="29921" y="232105"/>
                  </a:lnTo>
                  <a:lnTo>
                    <a:pt x="54343" y="221894"/>
                  </a:lnTo>
                  <a:lnTo>
                    <a:pt x="85852" y="204495"/>
                  </a:lnTo>
                  <a:lnTo>
                    <a:pt x="138087" y="170243"/>
                  </a:lnTo>
                  <a:lnTo>
                    <a:pt x="151117" y="162941"/>
                  </a:lnTo>
                  <a:lnTo>
                    <a:pt x="164579" y="156438"/>
                  </a:lnTo>
                  <a:lnTo>
                    <a:pt x="178409" y="150710"/>
                  </a:lnTo>
                  <a:lnTo>
                    <a:pt x="220205" y="128955"/>
                  </a:lnTo>
                  <a:lnTo>
                    <a:pt x="222211" y="127000"/>
                  </a:lnTo>
                  <a:lnTo>
                    <a:pt x="245910" y="104000"/>
                  </a:lnTo>
                  <a:lnTo>
                    <a:pt x="258914" y="77584"/>
                  </a:lnTo>
                  <a:lnTo>
                    <a:pt x="261226" y="61290"/>
                  </a:lnTo>
                  <a:lnTo>
                    <a:pt x="262610" y="514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434587" y="8965377"/>
              <a:ext cx="104775" cy="28575"/>
            </a:xfrm>
            <a:custGeom>
              <a:avLst/>
              <a:gdLst/>
              <a:ahLst/>
              <a:cxnLst/>
              <a:rect l="l" t="t" r="r" b="b"/>
              <a:pathLst>
                <a:path w="104775" h="28575">
                  <a:moveTo>
                    <a:pt x="3226" y="22489"/>
                  </a:moveTo>
                  <a:lnTo>
                    <a:pt x="2856" y="28367"/>
                  </a:lnTo>
                  <a:lnTo>
                    <a:pt x="28706" y="28126"/>
                  </a:lnTo>
                  <a:lnTo>
                    <a:pt x="54240" y="24229"/>
                  </a:lnTo>
                  <a:lnTo>
                    <a:pt x="78975" y="16794"/>
                  </a:lnTo>
                  <a:lnTo>
                    <a:pt x="102426" y="5941"/>
                  </a:lnTo>
                  <a:lnTo>
                    <a:pt x="99576" y="786"/>
                  </a:lnTo>
                  <a:lnTo>
                    <a:pt x="76882" y="11288"/>
                  </a:lnTo>
                  <a:lnTo>
                    <a:pt x="52945" y="18483"/>
                  </a:lnTo>
                  <a:lnTo>
                    <a:pt x="28236" y="22255"/>
                  </a:lnTo>
                  <a:lnTo>
                    <a:pt x="3226" y="22489"/>
                  </a:lnTo>
                  <a:close/>
                </a:path>
                <a:path w="104775" h="28575">
                  <a:moveTo>
                    <a:pt x="101000" y="0"/>
                  </a:moveTo>
                  <a:lnTo>
                    <a:pt x="99576" y="786"/>
                  </a:lnTo>
                  <a:lnTo>
                    <a:pt x="102426" y="5941"/>
                  </a:lnTo>
                  <a:lnTo>
                    <a:pt x="103850" y="5154"/>
                  </a:lnTo>
                  <a:lnTo>
                    <a:pt x="104365" y="3362"/>
                  </a:lnTo>
                  <a:lnTo>
                    <a:pt x="102792" y="515"/>
                  </a:lnTo>
                  <a:lnTo>
                    <a:pt x="101000" y="0"/>
                  </a:lnTo>
                  <a:close/>
                </a:path>
                <a:path w="104775" h="28575">
                  <a:moveTo>
                    <a:pt x="1603" y="22387"/>
                  </a:moveTo>
                  <a:lnTo>
                    <a:pt x="204" y="23620"/>
                  </a:lnTo>
                  <a:lnTo>
                    <a:pt x="0" y="26866"/>
                  </a:lnTo>
                  <a:lnTo>
                    <a:pt x="1233" y="28265"/>
                  </a:lnTo>
                  <a:lnTo>
                    <a:pt x="2856" y="28367"/>
                  </a:lnTo>
                  <a:lnTo>
                    <a:pt x="3226" y="22489"/>
                  </a:lnTo>
                  <a:lnTo>
                    <a:pt x="1603" y="22387"/>
                  </a:lnTo>
                  <a:close/>
                </a:path>
              </a:pathLst>
            </a:custGeom>
            <a:solidFill>
              <a:srgbClr val="F05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919209" y="8527759"/>
              <a:ext cx="929005" cy="613410"/>
            </a:xfrm>
            <a:custGeom>
              <a:avLst/>
              <a:gdLst/>
              <a:ahLst/>
              <a:cxnLst/>
              <a:rect l="l" t="t" r="r" b="b"/>
              <a:pathLst>
                <a:path w="929005" h="613409">
                  <a:moveTo>
                    <a:pt x="157754" y="406614"/>
                  </a:moveTo>
                  <a:lnTo>
                    <a:pt x="157658" y="412504"/>
                  </a:lnTo>
                  <a:lnTo>
                    <a:pt x="159284" y="412530"/>
                  </a:lnTo>
                  <a:lnTo>
                    <a:pt x="160624" y="411233"/>
                  </a:lnTo>
                  <a:lnTo>
                    <a:pt x="160677" y="407981"/>
                  </a:lnTo>
                  <a:lnTo>
                    <a:pt x="159380" y="406641"/>
                  </a:lnTo>
                  <a:lnTo>
                    <a:pt x="157754" y="406614"/>
                  </a:lnTo>
                  <a:close/>
                </a:path>
                <a:path w="929005" h="613409">
                  <a:moveTo>
                    <a:pt x="76496" y="417064"/>
                  </a:moveTo>
                  <a:lnTo>
                    <a:pt x="28424" y="441364"/>
                  </a:lnTo>
                  <a:lnTo>
                    <a:pt x="36628" y="437410"/>
                  </a:lnTo>
                  <a:lnTo>
                    <a:pt x="45973" y="433340"/>
                  </a:lnTo>
                  <a:lnTo>
                    <a:pt x="67946" y="425381"/>
                  </a:lnTo>
                  <a:lnTo>
                    <a:pt x="94065" y="418549"/>
                  </a:lnTo>
                  <a:lnTo>
                    <a:pt x="124060" y="413904"/>
                  </a:lnTo>
                  <a:lnTo>
                    <a:pt x="157658" y="412504"/>
                  </a:lnTo>
                  <a:lnTo>
                    <a:pt x="157754" y="406614"/>
                  </a:lnTo>
                  <a:lnTo>
                    <a:pt x="123469" y="408044"/>
                  </a:lnTo>
                  <a:lnTo>
                    <a:pt x="92852" y="412786"/>
                  </a:lnTo>
                  <a:lnTo>
                    <a:pt x="76496" y="417064"/>
                  </a:lnTo>
                  <a:close/>
                </a:path>
                <a:path w="929005" h="613409">
                  <a:moveTo>
                    <a:pt x="1553" y="450489"/>
                  </a:moveTo>
                  <a:lnTo>
                    <a:pt x="256" y="451470"/>
                  </a:lnTo>
                  <a:lnTo>
                    <a:pt x="0" y="453317"/>
                  </a:lnTo>
                  <a:lnTo>
                    <a:pt x="1779" y="455670"/>
                  </a:lnTo>
                  <a:lnTo>
                    <a:pt x="2034" y="455922"/>
                  </a:lnTo>
                  <a:lnTo>
                    <a:pt x="3809" y="456168"/>
                  </a:lnTo>
                  <a:lnTo>
                    <a:pt x="5105" y="455187"/>
                  </a:lnTo>
                  <a:lnTo>
                    <a:pt x="1553" y="450489"/>
                  </a:lnTo>
                  <a:close/>
                </a:path>
                <a:path w="929005" h="613409">
                  <a:moveTo>
                    <a:pt x="25768" y="436107"/>
                  </a:moveTo>
                  <a:lnTo>
                    <a:pt x="1553" y="450489"/>
                  </a:lnTo>
                  <a:lnTo>
                    <a:pt x="5106" y="455186"/>
                  </a:lnTo>
                  <a:lnTo>
                    <a:pt x="6832" y="453949"/>
                  </a:lnTo>
                  <a:lnTo>
                    <a:pt x="9473" y="452161"/>
                  </a:lnTo>
                  <a:lnTo>
                    <a:pt x="76496" y="417064"/>
                  </a:lnTo>
                  <a:lnTo>
                    <a:pt x="66179" y="419762"/>
                  </a:lnTo>
                  <a:lnTo>
                    <a:pt x="43664" y="427922"/>
                  </a:lnTo>
                  <a:lnTo>
                    <a:pt x="34169" y="432058"/>
                  </a:lnTo>
                  <a:lnTo>
                    <a:pt x="25768" y="436107"/>
                  </a:lnTo>
                  <a:close/>
                </a:path>
                <a:path w="929005" h="613409">
                  <a:moveTo>
                    <a:pt x="45504" y="540531"/>
                  </a:moveTo>
                  <a:lnTo>
                    <a:pt x="44485" y="541798"/>
                  </a:lnTo>
                  <a:lnTo>
                    <a:pt x="44681" y="543613"/>
                  </a:lnTo>
                  <a:lnTo>
                    <a:pt x="44913" y="543835"/>
                  </a:lnTo>
                  <a:lnTo>
                    <a:pt x="47221" y="545690"/>
                  </a:lnTo>
                  <a:lnTo>
                    <a:pt x="49074" y="545489"/>
                  </a:lnTo>
                  <a:lnTo>
                    <a:pt x="50092" y="544222"/>
                  </a:lnTo>
                  <a:lnTo>
                    <a:pt x="45504" y="540531"/>
                  </a:lnTo>
                  <a:close/>
                </a:path>
                <a:path w="929005" h="613409">
                  <a:moveTo>
                    <a:pt x="119361" y="482561"/>
                  </a:moveTo>
                  <a:lnTo>
                    <a:pt x="78693" y="509312"/>
                  </a:lnTo>
                  <a:lnTo>
                    <a:pt x="49073" y="536412"/>
                  </a:lnTo>
                  <a:lnTo>
                    <a:pt x="45504" y="540531"/>
                  </a:lnTo>
                  <a:lnTo>
                    <a:pt x="50094" y="544222"/>
                  </a:lnTo>
                  <a:lnTo>
                    <a:pt x="51403" y="542668"/>
                  </a:lnTo>
                  <a:lnTo>
                    <a:pt x="53421" y="540386"/>
                  </a:lnTo>
                  <a:lnTo>
                    <a:pt x="82328" y="513947"/>
                  </a:lnTo>
                  <a:lnTo>
                    <a:pt x="122182" y="487731"/>
                  </a:lnTo>
                  <a:lnTo>
                    <a:pt x="176002" y="460525"/>
                  </a:lnTo>
                  <a:lnTo>
                    <a:pt x="175561" y="459057"/>
                  </a:lnTo>
                  <a:lnTo>
                    <a:pt x="145545" y="469900"/>
                  </a:lnTo>
                  <a:lnTo>
                    <a:pt x="119361" y="482561"/>
                  </a:lnTo>
                  <a:close/>
                </a:path>
                <a:path w="929005" h="613409">
                  <a:moveTo>
                    <a:pt x="175561" y="459057"/>
                  </a:moveTo>
                  <a:lnTo>
                    <a:pt x="177257" y="464697"/>
                  </a:lnTo>
                  <a:lnTo>
                    <a:pt x="178815" y="464229"/>
                  </a:lnTo>
                  <a:lnTo>
                    <a:pt x="179698" y="462586"/>
                  </a:lnTo>
                  <a:lnTo>
                    <a:pt x="178761" y="459471"/>
                  </a:lnTo>
                  <a:lnTo>
                    <a:pt x="177118" y="458589"/>
                  </a:lnTo>
                  <a:lnTo>
                    <a:pt x="175561" y="459057"/>
                  </a:lnTo>
                  <a:close/>
                </a:path>
                <a:path w="929005" h="613409">
                  <a:moveTo>
                    <a:pt x="176002" y="460525"/>
                  </a:moveTo>
                  <a:lnTo>
                    <a:pt x="122182" y="487731"/>
                  </a:lnTo>
                  <a:lnTo>
                    <a:pt x="147843" y="475323"/>
                  </a:lnTo>
                  <a:lnTo>
                    <a:pt x="177257" y="464697"/>
                  </a:lnTo>
                  <a:lnTo>
                    <a:pt x="176002" y="460525"/>
                  </a:lnTo>
                  <a:close/>
                </a:path>
                <a:path w="929005" h="613409">
                  <a:moveTo>
                    <a:pt x="107348" y="608254"/>
                  </a:moveTo>
                  <a:lnTo>
                    <a:pt x="106543" y="609667"/>
                  </a:lnTo>
                  <a:lnTo>
                    <a:pt x="107036" y="611465"/>
                  </a:lnTo>
                  <a:lnTo>
                    <a:pt x="109863" y="613075"/>
                  </a:lnTo>
                  <a:lnTo>
                    <a:pt x="111661" y="612582"/>
                  </a:lnTo>
                  <a:lnTo>
                    <a:pt x="112465" y="611169"/>
                  </a:lnTo>
                  <a:lnTo>
                    <a:pt x="107348" y="608254"/>
                  </a:lnTo>
                  <a:close/>
                </a:path>
                <a:path w="929005" h="613409">
                  <a:moveTo>
                    <a:pt x="211285" y="501853"/>
                  </a:moveTo>
                  <a:lnTo>
                    <a:pt x="166711" y="536098"/>
                  </a:lnTo>
                  <a:lnTo>
                    <a:pt x="134170" y="570667"/>
                  </a:lnTo>
                  <a:lnTo>
                    <a:pt x="110240" y="603476"/>
                  </a:lnTo>
                  <a:lnTo>
                    <a:pt x="107348" y="608254"/>
                  </a:lnTo>
                  <a:lnTo>
                    <a:pt x="112466" y="611169"/>
                  </a:lnTo>
                  <a:lnTo>
                    <a:pt x="114111" y="608423"/>
                  </a:lnTo>
                  <a:lnTo>
                    <a:pt x="115219" y="606623"/>
                  </a:lnTo>
                  <a:lnTo>
                    <a:pt x="138718" y="574409"/>
                  </a:lnTo>
                  <a:lnTo>
                    <a:pt x="170712" y="540421"/>
                  </a:lnTo>
                  <a:lnTo>
                    <a:pt x="214395" y="506855"/>
                  </a:lnTo>
                  <a:lnTo>
                    <a:pt x="211285" y="501853"/>
                  </a:lnTo>
                  <a:close/>
                </a:path>
                <a:path w="929005" h="613409">
                  <a:moveTo>
                    <a:pt x="212666" y="500994"/>
                  </a:moveTo>
                  <a:lnTo>
                    <a:pt x="211285" y="501853"/>
                  </a:lnTo>
                  <a:lnTo>
                    <a:pt x="214395" y="506855"/>
                  </a:lnTo>
                  <a:lnTo>
                    <a:pt x="215776" y="505996"/>
                  </a:lnTo>
                  <a:lnTo>
                    <a:pt x="216200" y="504180"/>
                  </a:lnTo>
                  <a:lnTo>
                    <a:pt x="214482" y="501417"/>
                  </a:lnTo>
                  <a:lnTo>
                    <a:pt x="212666" y="500994"/>
                  </a:lnTo>
                  <a:close/>
                </a:path>
                <a:path w="929005" h="613409">
                  <a:moveTo>
                    <a:pt x="730988" y="104494"/>
                  </a:moveTo>
                  <a:lnTo>
                    <a:pt x="730091" y="105850"/>
                  </a:lnTo>
                  <a:lnTo>
                    <a:pt x="730463" y="107677"/>
                  </a:lnTo>
                  <a:lnTo>
                    <a:pt x="733176" y="109472"/>
                  </a:lnTo>
                  <a:lnTo>
                    <a:pt x="735003" y="109100"/>
                  </a:lnTo>
                  <a:lnTo>
                    <a:pt x="735900" y="107743"/>
                  </a:lnTo>
                  <a:lnTo>
                    <a:pt x="730988" y="104494"/>
                  </a:lnTo>
                  <a:close/>
                </a:path>
                <a:path w="929005" h="613409">
                  <a:moveTo>
                    <a:pt x="837133" y="8546"/>
                  </a:moveTo>
                  <a:lnTo>
                    <a:pt x="793593" y="36413"/>
                  </a:lnTo>
                  <a:lnTo>
                    <a:pt x="751543" y="77027"/>
                  </a:lnTo>
                  <a:lnTo>
                    <a:pt x="730988" y="104494"/>
                  </a:lnTo>
                  <a:lnTo>
                    <a:pt x="735900" y="107743"/>
                  </a:lnTo>
                  <a:lnTo>
                    <a:pt x="756043" y="80827"/>
                  </a:lnTo>
                  <a:lnTo>
                    <a:pt x="776828" y="58720"/>
                  </a:lnTo>
                  <a:lnTo>
                    <a:pt x="816213" y="27433"/>
                  </a:lnTo>
                  <a:lnTo>
                    <a:pt x="857005" y="5100"/>
                  </a:lnTo>
                  <a:lnTo>
                    <a:pt x="855444" y="525"/>
                  </a:lnTo>
                  <a:lnTo>
                    <a:pt x="853240" y="1322"/>
                  </a:lnTo>
                  <a:lnTo>
                    <a:pt x="850119" y="2548"/>
                  </a:lnTo>
                  <a:lnTo>
                    <a:pt x="847106" y="3798"/>
                  </a:lnTo>
                  <a:lnTo>
                    <a:pt x="843336" y="5545"/>
                  </a:lnTo>
                  <a:lnTo>
                    <a:pt x="837133" y="8546"/>
                  </a:lnTo>
                  <a:close/>
                </a:path>
                <a:path w="929005" h="613409">
                  <a:moveTo>
                    <a:pt x="859059" y="5232"/>
                  </a:moveTo>
                  <a:lnTo>
                    <a:pt x="857340" y="6101"/>
                  </a:lnTo>
                  <a:lnTo>
                    <a:pt x="858882" y="5587"/>
                  </a:lnTo>
                  <a:lnTo>
                    <a:pt x="859059" y="5232"/>
                  </a:lnTo>
                  <a:close/>
                </a:path>
                <a:path w="929005" h="613409">
                  <a:moveTo>
                    <a:pt x="857340" y="6101"/>
                  </a:moveTo>
                  <a:close/>
                </a:path>
                <a:path w="929005" h="613409">
                  <a:moveTo>
                    <a:pt x="857340" y="6101"/>
                  </a:moveTo>
                  <a:close/>
                </a:path>
                <a:path w="929005" h="613409">
                  <a:moveTo>
                    <a:pt x="855476" y="514"/>
                  </a:moveTo>
                  <a:lnTo>
                    <a:pt x="857340" y="6101"/>
                  </a:lnTo>
                  <a:lnTo>
                    <a:pt x="859059" y="5232"/>
                  </a:lnTo>
                  <a:lnTo>
                    <a:pt x="859652" y="4047"/>
                  </a:lnTo>
                  <a:lnTo>
                    <a:pt x="859699" y="3869"/>
                  </a:lnTo>
                  <a:lnTo>
                    <a:pt x="858687" y="834"/>
                  </a:lnTo>
                  <a:lnTo>
                    <a:pt x="857020" y="0"/>
                  </a:lnTo>
                  <a:lnTo>
                    <a:pt x="855476" y="514"/>
                  </a:lnTo>
                  <a:close/>
                </a:path>
                <a:path w="929005" h="613409">
                  <a:moveTo>
                    <a:pt x="857005" y="5100"/>
                  </a:moveTo>
                  <a:lnTo>
                    <a:pt x="839782" y="13806"/>
                  </a:lnTo>
                  <a:lnTo>
                    <a:pt x="845812" y="10889"/>
                  </a:lnTo>
                  <a:lnTo>
                    <a:pt x="849469" y="9195"/>
                  </a:lnTo>
                  <a:lnTo>
                    <a:pt x="852374" y="7990"/>
                  </a:lnTo>
                  <a:lnTo>
                    <a:pt x="857340" y="6101"/>
                  </a:lnTo>
                  <a:lnTo>
                    <a:pt x="857005" y="5100"/>
                  </a:lnTo>
                  <a:close/>
                </a:path>
                <a:path w="929005" h="613409">
                  <a:moveTo>
                    <a:pt x="904892" y="87679"/>
                  </a:moveTo>
                  <a:lnTo>
                    <a:pt x="905343" y="93551"/>
                  </a:lnTo>
                  <a:lnTo>
                    <a:pt x="906963" y="93427"/>
                  </a:lnTo>
                  <a:lnTo>
                    <a:pt x="908177" y="92012"/>
                  </a:lnTo>
                  <a:lnTo>
                    <a:pt x="907929" y="88768"/>
                  </a:lnTo>
                  <a:lnTo>
                    <a:pt x="906514" y="87554"/>
                  </a:lnTo>
                  <a:lnTo>
                    <a:pt x="904892" y="87679"/>
                  </a:lnTo>
                  <a:close/>
                </a:path>
                <a:path w="929005" h="613409">
                  <a:moveTo>
                    <a:pt x="905343" y="93551"/>
                  </a:moveTo>
                  <a:close/>
                </a:path>
                <a:path w="929005" h="613409">
                  <a:moveTo>
                    <a:pt x="905343" y="93551"/>
                  </a:moveTo>
                  <a:close/>
                </a:path>
                <a:path w="929005" h="613409">
                  <a:moveTo>
                    <a:pt x="870857" y="94342"/>
                  </a:moveTo>
                  <a:lnTo>
                    <a:pt x="817985" y="121068"/>
                  </a:lnTo>
                  <a:lnTo>
                    <a:pt x="841235" y="110507"/>
                  </a:lnTo>
                  <a:lnTo>
                    <a:pt x="862146" y="103020"/>
                  </a:lnTo>
                  <a:lnTo>
                    <a:pt x="900297" y="94127"/>
                  </a:lnTo>
                  <a:lnTo>
                    <a:pt x="905342" y="93551"/>
                  </a:lnTo>
                  <a:lnTo>
                    <a:pt x="905116" y="90607"/>
                  </a:lnTo>
                  <a:lnTo>
                    <a:pt x="904860" y="87681"/>
                  </a:lnTo>
                  <a:lnTo>
                    <a:pt x="902645" y="87901"/>
                  </a:lnTo>
                  <a:lnTo>
                    <a:pt x="899477" y="88294"/>
                  </a:lnTo>
                  <a:lnTo>
                    <a:pt x="896401" y="88728"/>
                  </a:lnTo>
                  <a:lnTo>
                    <a:pt x="892503" y="89421"/>
                  </a:lnTo>
                  <a:lnTo>
                    <a:pt x="886057" y="90668"/>
                  </a:lnTo>
                  <a:lnTo>
                    <a:pt x="878483" y="92370"/>
                  </a:lnTo>
                  <a:lnTo>
                    <a:pt x="870857" y="94342"/>
                  </a:lnTo>
                  <a:close/>
                </a:path>
                <a:path w="929005" h="613409">
                  <a:moveTo>
                    <a:pt x="764142" y="148882"/>
                  </a:moveTo>
                  <a:lnTo>
                    <a:pt x="762875" y="149901"/>
                  </a:lnTo>
                  <a:lnTo>
                    <a:pt x="762674" y="151755"/>
                  </a:lnTo>
                  <a:lnTo>
                    <a:pt x="764713" y="154290"/>
                  </a:lnTo>
                  <a:lnTo>
                    <a:pt x="766567" y="154490"/>
                  </a:lnTo>
                  <a:lnTo>
                    <a:pt x="767834" y="153471"/>
                  </a:lnTo>
                  <a:lnTo>
                    <a:pt x="764142" y="148882"/>
                  </a:lnTo>
                  <a:close/>
                </a:path>
                <a:path w="929005" h="613409">
                  <a:moveTo>
                    <a:pt x="815316" y="115818"/>
                  </a:moveTo>
                  <a:lnTo>
                    <a:pt x="790064" y="130256"/>
                  </a:lnTo>
                  <a:lnTo>
                    <a:pt x="764142" y="148882"/>
                  </a:lnTo>
                  <a:lnTo>
                    <a:pt x="767834" y="153471"/>
                  </a:lnTo>
                  <a:lnTo>
                    <a:pt x="793237" y="135218"/>
                  </a:lnTo>
                  <a:lnTo>
                    <a:pt x="817985" y="121068"/>
                  </a:lnTo>
                  <a:lnTo>
                    <a:pt x="870857" y="94342"/>
                  </a:lnTo>
                  <a:lnTo>
                    <a:pt x="869888" y="94593"/>
                  </a:lnTo>
                  <a:lnTo>
                    <a:pt x="860379" y="97402"/>
                  </a:lnTo>
                  <a:lnTo>
                    <a:pt x="839041" y="105042"/>
                  </a:lnTo>
                  <a:lnTo>
                    <a:pt x="815316" y="115818"/>
                  </a:lnTo>
                  <a:close/>
                </a:path>
                <a:path w="929005" h="613409">
                  <a:moveTo>
                    <a:pt x="925809" y="177043"/>
                  </a:moveTo>
                  <a:lnTo>
                    <a:pt x="925316" y="182912"/>
                  </a:lnTo>
                  <a:lnTo>
                    <a:pt x="926937" y="183049"/>
                  </a:lnTo>
                  <a:lnTo>
                    <a:pt x="928361" y="181845"/>
                  </a:lnTo>
                  <a:lnTo>
                    <a:pt x="928634" y="178604"/>
                  </a:lnTo>
                  <a:lnTo>
                    <a:pt x="927413" y="177178"/>
                  </a:lnTo>
                  <a:lnTo>
                    <a:pt x="925809" y="177043"/>
                  </a:lnTo>
                  <a:close/>
                </a:path>
                <a:path w="929005" h="613409">
                  <a:moveTo>
                    <a:pt x="925316" y="182912"/>
                  </a:moveTo>
                  <a:close/>
                </a:path>
                <a:path w="929005" h="613409">
                  <a:moveTo>
                    <a:pt x="779333" y="202644"/>
                  </a:moveTo>
                  <a:lnTo>
                    <a:pt x="781707" y="208034"/>
                  </a:lnTo>
                  <a:lnTo>
                    <a:pt x="808220" y="197997"/>
                  </a:lnTo>
                  <a:lnTo>
                    <a:pt x="834048" y="190944"/>
                  </a:lnTo>
                  <a:lnTo>
                    <a:pt x="880154" y="183766"/>
                  </a:lnTo>
                  <a:lnTo>
                    <a:pt x="912939" y="182450"/>
                  </a:lnTo>
                  <a:lnTo>
                    <a:pt x="916917" y="182494"/>
                  </a:lnTo>
                  <a:lnTo>
                    <a:pt x="920009" y="182610"/>
                  </a:lnTo>
                  <a:lnTo>
                    <a:pt x="925316" y="182912"/>
                  </a:lnTo>
                  <a:lnTo>
                    <a:pt x="925808" y="177043"/>
                  </a:lnTo>
                  <a:lnTo>
                    <a:pt x="923506" y="176887"/>
                  </a:lnTo>
                  <a:lnTo>
                    <a:pt x="920231" y="176724"/>
                  </a:lnTo>
                  <a:lnTo>
                    <a:pt x="917045" y="176604"/>
                  </a:lnTo>
                  <a:lnTo>
                    <a:pt x="913002" y="176561"/>
                  </a:lnTo>
                  <a:lnTo>
                    <a:pt x="906314" y="176563"/>
                  </a:lnTo>
                  <a:lnTo>
                    <a:pt x="857449" y="180543"/>
                  </a:lnTo>
                  <a:lnTo>
                    <a:pt x="806406" y="192393"/>
                  </a:lnTo>
                  <a:lnTo>
                    <a:pt x="779333" y="202644"/>
                  </a:lnTo>
                  <a:close/>
                </a:path>
                <a:path w="929005" h="613409">
                  <a:moveTo>
                    <a:pt x="777844" y="203299"/>
                  </a:moveTo>
                  <a:lnTo>
                    <a:pt x="777169" y="205037"/>
                  </a:lnTo>
                  <a:lnTo>
                    <a:pt x="778480" y="208014"/>
                  </a:lnTo>
                  <a:lnTo>
                    <a:pt x="780218" y="208690"/>
                  </a:lnTo>
                  <a:lnTo>
                    <a:pt x="781707" y="208034"/>
                  </a:lnTo>
                  <a:lnTo>
                    <a:pt x="779333" y="202644"/>
                  </a:lnTo>
                  <a:lnTo>
                    <a:pt x="777844" y="203299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9105107" y="8566050"/>
              <a:ext cx="445770" cy="299085"/>
            </a:xfrm>
            <a:custGeom>
              <a:avLst/>
              <a:gdLst/>
              <a:ahLst/>
              <a:cxnLst/>
              <a:rect l="l" t="t" r="r" b="b"/>
              <a:pathLst>
                <a:path w="445769" h="299084">
                  <a:moveTo>
                    <a:pt x="6171" y="190491"/>
                  </a:moveTo>
                  <a:lnTo>
                    <a:pt x="3478" y="192996"/>
                  </a:lnTo>
                  <a:lnTo>
                    <a:pt x="0" y="203493"/>
                  </a:lnTo>
                  <a:lnTo>
                    <a:pt x="1675" y="220105"/>
                  </a:lnTo>
                  <a:lnTo>
                    <a:pt x="14328" y="256587"/>
                  </a:lnTo>
                  <a:lnTo>
                    <a:pt x="52065" y="293619"/>
                  </a:lnTo>
                  <a:lnTo>
                    <a:pt x="75039" y="298771"/>
                  </a:lnTo>
                  <a:lnTo>
                    <a:pt x="96989" y="293558"/>
                  </a:lnTo>
                  <a:lnTo>
                    <a:pt x="114409" y="273931"/>
                  </a:lnTo>
                  <a:lnTo>
                    <a:pt x="122637" y="244900"/>
                  </a:lnTo>
                  <a:lnTo>
                    <a:pt x="119172" y="217541"/>
                  </a:lnTo>
                  <a:lnTo>
                    <a:pt x="101508" y="202927"/>
                  </a:lnTo>
                  <a:lnTo>
                    <a:pt x="75270" y="200241"/>
                  </a:lnTo>
                  <a:lnTo>
                    <a:pt x="48426" y="196431"/>
                  </a:lnTo>
                  <a:lnTo>
                    <a:pt x="13860" y="189860"/>
                  </a:lnTo>
                  <a:lnTo>
                    <a:pt x="10204" y="189068"/>
                  </a:lnTo>
                  <a:lnTo>
                    <a:pt x="6171" y="190491"/>
                  </a:lnTo>
                  <a:close/>
                </a:path>
                <a:path w="445769" h="299084">
                  <a:moveTo>
                    <a:pt x="394020" y="683"/>
                  </a:moveTo>
                  <a:lnTo>
                    <a:pt x="390483" y="3086"/>
                  </a:lnTo>
                  <a:lnTo>
                    <a:pt x="388953" y="6500"/>
                  </a:lnTo>
                  <a:lnTo>
                    <a:pt x="372857" y="37746"/>
                  </a:lnTo>
                  <a:lnTo>
                    <a:pt x="358134" y="60379"/>
                  </a:lnTo>
                  <a:lnTo>
                    <a:pt x="341974" y="81373"/>
                  </a:lnTo>
                  <a:lnTo>
                    <a:pt x="343267" y="104261"/>
                  </a:lnTo>
                  <a:lnTo>
                    <a:pt x="363243" y="123275"/>
                  </a:lnTo>
                  <a:lnTo>
                    <a:pt x="391499" y="133863"/>
                  </a:lnTo>
                  <a:lnTo>
                    <a:pt x="417633" y="131474"/>
                  </a:lnTo>
                  <a:lnTo>
                    <a:pt x="434845" y="116890"/>
                  </a:lnTo>
                  <a:lnTo>
                    <a:pt x="444320" y="95336"/>
                  </a:lnTo>
                  <a:lnTo>
                    <a:pt x="445261" y="69731"/>
                  </a:lnTo>
                  <a:lnTo>
                    <a:pt x="436877" y="42991"/>
                  </a:lnTo>
                  <a:lnTo>
                    <a:pt x="427526" y="26306"/>
                  </a:lnTo>
                  <a:lnTo>
                    <a:pt x="417359" y="12104"/>
                  </a:lnTo>
                  <a:lnTo>
                    <a:pt x="407141" y="2598"/>
                  </a:lnTo>
                  <a:lnTo>
                    <a:pt x="397634" y="0"/>
                  </a:lnTo>
                  <a:lnTo>
                    <a:pt x="394020" y="6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879246" y="8256225"/>
              <a:ext cx="678815" cy="476884"/>
            </a:xfrm>
            <a:custGeom>
              <a:avLst/>
              <a:gdLst/>
              <a:ahLst/>
              <a:cxnLst/>
              <a:rect l="l" t="t" r="r" b="b"/>
              <a:pathLst>
                <a:path w="678815" h="476884">
                  <a:moveTo>
                    <a:pt x="576936" y="706"/>
                  </a:moveTo>
                  <a:lnTo>
                    <a:pt x="549097" y="46525"/>
                  </a:lnTo>
                  <a:lnTo>
                    <a:pt x="532003" y="102799"/>
                  </a:lnTo>
                  <a:lnTo>
                    <a:pt x="528771" y="132704"/>
                  </a:lnTo>
                  <a:lnTo>
                    <a:pt x="530139" y="144156"/>
                  </a:lnTo>
                  <a:lnTo>
                    <a:pt x="534266" y="154279"/>
                  </a:lnTo>
                  <a:lnTo>
                    <a:pt x="541267" y="162124"/>
                  </a:lnTo>
                  <a:lnTo>
                    <a:pt x="551258" y="166743"/>
                  </a:lnTo>
                  <a:lnTo>
                    <a:pt x="656096" y="191359"/>
                  </a:lnTo>
                  <a:lnTo>
                    <a:pt x="666254" y="191168"/>
                  </a:lnTo>
                  <a:lnTo>
                    <a:pt x="673860" y="185899"/>
                  </a:lnTo>
                  <a:lnTo>
                    <a:pt x="678238" y="177048"/>
                  </a:lnTo>
                  <a:lnTo>
                    <a:pt x="678708" y="166113"/>
                  </a:lnTo>
                  <a:lnTo>
                    <a:pt x="669274" y="129733"/>
                  </a:lnTo>
                  <a:lnTo>
                    <a:pt x="651984" y="88745"/>
                  </a:lnTo>
                  <a:lnTo>
                    <a:pt x="629017" y="47690"/>
                  </a:lnTo>
                  <a:lnTo>
                    <a:pt x="602554" y="11108"/>
                  </a:lnTo>
                  <a:lnTo>
                    <a:pt x="588808" y="0"/>
                  </a:lnTo>
                  <a:lnTo>
                    <a:pt x="576936" y="706"/>
                  </a:lnTo>
                  <a:close/>
                </a:path>
                <a:path w="678815" h="476884">
                  <a:moveTo>
                    <a:pt x="7609" y="288498"/>
                  </a:moveTo>
                  <a:lnTo>
                    <a:pt x="0" y="297640"/>
                  </a:lnTo>
                  <a:lnTo>
                    <a:pt x="794" y="315295"/>
                  </a:lnTo>
                  <a:lnTo>
                    <a:pt x="14559" y="358296"/>
                  </a:lnTo>
                  <a:lnTo>
                    <a:pt x="34000" y="401134"/>
                  </a:lnTo>
                  <a:lnTo>
                    <a:pt x="56752" y="439360"/>
                  </a:lnTo>
                  <a:lnTo>
                    <a:pt x="89537" y="474634"/>
                  </a:lnTo>
                  <a:lnTo>
                    <a:pt x="99259" y="476357"/>
                  </a:lnTo>
                  <a:lnTo>
                    <a:pt x="108013" y="473356"/>
                  </a:lnTo>
                  <a:lnTo>
                    <a:pt x="114190" y="465290"/>
                  </a:lnTo>
                  <a:lnTo>
                    <a:pt x="156533" y="366274"/>
                  </a:lnTo>
                  <a:lnTo>
                    <a:pt x="158737" y="355491"/>
                  </a:lnTo>
                  <a:lnTo>
                    <a:pt x="156572" y="345202"/>
                  </a:lnTo>
                  <a:lnTo>
                    <a:pt x="116460" y="312854"/>
                  </a:lnTo>
                  <a:lnTo>
                    <a:pt x="61011" y="293251"/>
                  </a:lnTo>
                  <a:lnTo>
                    <a:pt x="22116" y="286116"/>
                  </a:lnTo>
                  <a:lnTo>
                    <a:pt x="7609" y="288498"/>
                  </a:lnTo>
                  <a:close/>
                </a:path>
              </a:pathLst>
            </a:custGeom>
            <a:solidFill>
              <a:srgbClr val="FF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136" y="670136"/>
            <a:ext cx="18763826" cy="1800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36" y="2806196"/>
            <a:ext cx="18763826" cy="427212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136" y="670136"/>
            <a:ext cx="18763826" cy="1800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36" y="2806197"/>
            <a:ext cx="18763826" cy="809399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136" y="670136"/>
            <a:ext cx="18763826" cy="18009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36" y="2806197"/>
            <a:ext cx="18763826" cy="748668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7326" y="670136"/>
            <a:ext cx="14156637" cy="11832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136" y="2198885"/>
            <a:ext cx="18763826" cy="86070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8941" y="670136"/>
            <a:ext cx="7005022" cy="11308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9194" y="2146531"/>
            <a:ext cx="18785205" cy="1937385"/>
            <a:chOff x="649194" y="2146531"/>
            <a:chExt cx="18785205" cy="1937385"/>
          </a:xfrm>
        </p:grpSpPr>
        <p:sp>
          <p:nvSpPr>
            <p:cNvPr id="4" name="object 4"/>
            <p:cNvSpPr/>
            <p:nvPr/>
          </p:nvSpPr>
          <p:spPr>
            <a:xfrm>
              <a:off x="649194" y="2146531"/>
              <a:ext cx="18785205" cy="1937385"/>
            </a:xfrm>
            <a:custGeom>
              <a:avLst/>
              <a:gdLst/>
              <a:ahLst/>
              <a:cxnLst/>
              <a:rect l="l" t="t" r="r" b="b"/>
              <a:pathLst>
                <a:path w="18785205" h="1937385">
                  <a:moveTo>
                    <a:pt x="335068" y="0"/>
                  </a:moveTo>
                  <a:lnTo>
                    <a:pt x="285554" y="3633"/>
                  </a:lnTo>
                  <a:lnTo>
                    <a:pt x="238296" y="14186"/>
                  </a:lnTo>
                  <a:lnTo>
                    <a:pt x="193811" y="31142"/>
                  </a:lnTo>
                  <a:lnTo>
                    <a:pt x="152620" y="53981"/>
                  </a:lnTo>
                  <a:lnTo>
                    <a:pt x="115238" y="82186"/>
                  </a:lnTo>
                  <a:lnTo>
                    <a:pt x="82186" y="115238"/>
                  </a:lnTo>
                  <a:lnTo>
                    <a:pt x="53981" y="152620"/>
                  </a:lnTo>
                  <a:lnTo>
                    <a:pt x="31142" y="193812"/>
                  </a:lnTo>
                  <a:lnTo>
                    <a:pt x="14186" y="238296"/>
                  </a:lnTo>
                  <a:lnTo>
                    <a:pt x="3633" y="285554"/>
                  </a:lnTo>
                  <a:lnTo>
                    <a:pt x="0" y="335068"/>
                  </a:lnTo>
                  <a:lnTo>
                    <a:pt x="0" y="1602045"/>
                  </a:lnTo>
                  <a:lnTo>
                    <a:pt x="3632" y="1651559"/>
                  </a:lnTo>
                  <a:lnTo>
                    <a:pt x="14186" y="1698817"/>
                  </a:lnTo>
                  <a:lnTo>
                    <a:pt x="31142" y="1743301"/>
                  </a:lnTo>
                  <a:lnTo>
                    <a:pt x="53981" y="1784493"/>
                  </a:lnTo>
                  <a:lnTo>
                    <a:pt x="82186" y="1821874"/>
                  </a:lnTo>
                  <a:lnTo>
                    <a:pt x="115238" y="1854927"/>
                  </a:lnTo>
                  <a:lnTo>
                    <a:pt x="152620" y="1883132"/>
                  </a:lnTo>
                  <a:lnTo>
                    <a:pt x="193811" y="1905971"/>
                  </a:lnTo>
                  <a:lnTo>
                    <a:pt x="238296" y="1922927"/>
                  </a:lnTo>
                  <a:lnTo>
                    <a:pt x="285554" y="1933480"/>
                  </a:lnTo>
                  <a:lnTo>
                    <a:pt x="335068" y="1937113"/>
                  </a:lnTo>
                  <a:lnTo>
                    <a:pt x="335068" y="1895230"/>
                  </a:lnTo>
                  <a:lnTo>
                    <a:pt x="287512" y="1891393"/>
                  </a:lnTo>
                  <a:lnTo>
                    <a:pt x="242399" y="1880283"/>
                  </a:lnTo>
                  <a:lnTo>
                    <a:pt x="200332" y="1862505"/>
                  </a:lnTo>
                  <a:lnTo>
                    <a:pt x="161917" y="1838662"/>
                  </a:lnTo>
                  <a:lnTo>
                    <a:pt x="127755" y="1809358"/>
                  </a:lnTo>
                  <a:lnTo>
                    <a:pt x="98451" y="1775196"/>
                  </a:lnTo>
                  <a:lnTo>
                    <a:pt x="74608" y="1736780"/>
                  </a:lnTo>
                  <a:lnTo>
                    <a:pt x="56830" y="1694714"/>
                  </a:lnTo>
                  <a:lnTo>
                    <a:pt x="45720" y="1649601"/>
                  </a:lnTo>
                  <a:lnTo>
                    <a:pt x="41883" y="1602045"/>
                  </a:lnTo>
                  <a:lnTo>
                    <a:pt x="41883" y="335068"/>
                  </a:lnTo>
                  <a:lnTo>
                    <a:pt x="45720" y="287512"/>
                  </a:lnTo>
                  <a:lnTo>
                    <a:pt x="56830" y="242399"/>
                  </a:lnTo>
                  <a:lnTo>
                    <a:pt x="74608" y="200333"/>
                  </a:lnTo>
                  <a:lnTo>
                    <a:pt x="98451" y="161917"/>
                  </a:lnTo>
                  <a:lnTo>
                    <a:pt x="127755" y="127755"/>
                  </a:lnTo>
                  <a:lnTo>
                    <a:pt x="161917" y="98451"/>
                  </a:lnTo>
                  <a:lnTo>
                    <a:pt x="200333" y="74608"/>
                  </a:lnTo>
                  <a:lnTo>
                    <a:pt x="242399" y="56830"/>
                  </a:lnTo>
                  <a:lnTo>
                    <a:pt x="287512" y="45720"/>
                  </a:lnTo>
                  <a:lnTo>
                    <a:pt x="335068" y="41883"/>
                  </a:lnTo>
                  <a:lnTo>
                    <a:pt x="335068" y="0"/>
                  </a:lnTo>
                  <a:close/>
                </a:path>
                <a:path w="18785205" h="1937385">
                  <a:moveTo>
                    <a:pt x="18449700" y="1895230"/>
                  </a:moveTo>
                  <a:lnTo>
                    <a:pt x="335068" y="1895230"/>
                  </a:lnTo>
                  <a:lnTo>
                    <a:pt x="335068" y="1937113"/>
                  </a:lnTo>
                  <a:lnTo>
                    <a:pt x="18449700" y="1937113"/>
                  </a:lnTo>
                  <a:lnTo>
                    <a:pt x="18449700" y="1895230"/>
                  </a:lnTo>
                  <a:close/>
                </a:path>
                <a:path w="18785205" h="1937385">
                  <a:moveTo>
                    <a:pt x="18784768" y="1602045"/>
                  </a:moveTo>
                  <a:lnTo>
                    <a:pt x="18742884" y="1602045"/>
                  </a:lnTo>
                  <a:lnTo>
                    <a:pt x="18739047" y="1649601"/>
                  </a:lnTo>
                  <a:lnTo>
                    <a:pt x="18727938" y="1694714"/>
                  </a:lnTo>
                  <a:lnTo>
                    <a:pt x="18710160" y="1736780"/>
                  </a:lnTo>
                  <a:lnTo>
                    <a:pt x="18686317" y="1775196"/>
                  </a:lnTo>
                  <a:lnTo>
                    <a:pt x="18657013" y="1809358"/>
                  </a:lnTo>
                  <a:lnTo>
                    <a:pt x="18622851" y="1838662"/>
                  </a:lnTo>
                  <a:lnTo>
                    <a:pt x="18584435" y="1862505"/>
                  </a:lnTo>
                  <a:lnTo>
                    <a:pt x="18542369" y="1880283"/>
                  </a:lnTo>
                  <a:lnTo>
                    <a:pt x="18497256" y="1891393"/>
                  </a:lnTo>
                  <a:lnTo>
                    <a:pt x="18449700" y="1895230"/>
                  </a:lnTo>
                  <a:lnTo>
                    <a:pt x="18449700" y="1937113"/>
                  </a:lnTo>
                  <a:lnTo>
                    <a:pt x="18499213" y="1933480"/>
                  </a:lnTo>
                  <a:lnTo>
                    <a:pt x="18546472" y="1922927"/>
                  </a:lnTo>
                  <a:lnTo>
                    <a:pt x="18590956" y="1905971"/>
                  </a:lnTo>
                  <a:lnTo>
                    <a:pt x="18632148" y="1883132"/>
                  </a:lnTo>
                  <a:lnTo>
                    <a:pt x="18669529" y="1854927"/>
                  </a:lnTo>
                  <a:lnTo>
                    <a:pt x="18702581" y="1821874"/>
                  </a:lnTo>
                  <a:lnTo>
                    <a:pt x="18730786" y="1784493"/>
                  </a:lnTo>
                  <a:lnTo>
                    <a:pt x="18753626" y="1743301"/>
                  </a:lnTo>
                  <a:lnTo>
                    <a:pt x="18770581" y="1698817"/>
                  </a:lnTo>
                  <a:lnTo>
                    <a:pt x="18781135" y="1651559"/>
                  </a:lnTo>
                  <a:lnTo>
                    <a:pt x="18784768" y="1602045"/>
                  </a:lnTo>
                  <a:close/>
                </a:path>
                <a:path w="18785205" h="1937385">
                  <a:moveTo>
                    <a:pt x="18449700" y="0"/>
                  </a:moveTo>
                  <a:lnTo>
                    <a:pt x="18449700" y="41883"/>
                  </a:lnTo>
                  <a:lnTo>
                    <a:pt x="18497256" y="45720"/>
                  </a:lnTo>
                  <a:lnTo>
                    <a:pt x="18542369" y="56830"/>
                  </a:lnTo>
                  <a:lnTo>
                    <a:pt x="18584435" y="74608"/>
                  </a:lnTo>
                  <a:lnTo>
                    <a:pt x="18622851" y="98451"/>
                  </a:lnTo>
                  <a:lnTo>
                    <a:pt x="18657013" y="127755"/>
                  </a:lnTo>
                  <a:lnTo>
                    <a:pt x="18686317" y="161917"/>
                  </a:lnTo>
                  <a:lnTo>
                    <a:pt x="18710160" y="200333"/>
                  </a:lnTo>
                  <a:lnTo>
                    <a:pt x="18727938" y="242399"/>
                  </a:lnTo>
                  <a:lnTo>
                    <a:pt x="18739047" y="287512"/>
                  </a:lnTo>
                  <a:lnTo>
                    <a:pt x="18742884" y="335068"/>
                  </a:lnTo>
                  <a:lnTo>
                    <a:pt x="18742884" y="1602045"/>
                  </a:lnTo>
                  <a:lnTo>
                    <a:pt x="18784768" y="1602045"/>
                  </a:lnTo>
                  <a:lnTo>
                    <a:pt x="18784768" y="335068"/>
                  </a:lnTo>
                  <a:lnTo>
                    <a:pt x="18781135" y="285554"/>
                  </a:lnTo>
                  <a:lnTo>
                    <a:pt x="18770581" y="238296"/>
                  </a:lnTo>
                  <a:lnTo>
                    <a:pt x="18753626" y="193812"/>
                  </a:lnTo>
                  <a:lnTo>
                    <a:pt x="18730786" y="152620"/>
                  </a:lnTo>
                  <a:lnTo>
                    <a:pt x="18702581" y="115238"/>
                  </a:lnTo>
                  <a:lnTo>
                    <a:pt x="18669529" y="82186"/>
                  </a:lnTo>
                  <a:lnTo>
                    <a:pt x="18632148" y="53981"/>
                  </a:lnTo>
                  <a:lnTo>
                    <a:pt x="18590956" y="31142"/>
                  </a:lnTo>
                  <a:lnTo>
                    <a:pt x="18546472" y="14186"/>
                  </a:lnTo>
                  <a:lnTo>
                    <a:pt x="18499213" y="3633"/>
                  </a:lnTo>
                  <a:lnTo>
                    <a:pt x="18449700" y="0"/>
                  </a:lnTo>
                  <a:close/>
                </a:path>
                <a:path w="18785205" h="1937385">
                  <a:moveTo>
                    <a:pt x="18449700" y="0"/>
                  </a:moveTo>
                  <a:lnTo>
                    <a:pt x="335068" y="0"/>
                  </a:lnTo>
                  <a:lnTo>
                    <a:pt x="335068" y="41883"/>
                  </a:lnTo>
                  <a:lnTo>
                    <a:pt x="18449700" y="41883"/>
                  </a:lnTo>
                  <a:lnTo>
                    <a:pt x="18449700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0496" y="2397832"/>
              <a:ext cx="628650" cy="628650"/>
            </a:xfrm>
            <a:custGeom>
              <a:avLst/>
              <a:gdLst/>
              <a:ahLst/>
              <a:cxnLst/>
              <a:rect l="l" t="t" r="r" b="b"/>
              <a:pathLst>
                <a:path w="628650" h="62865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3405" y="360545"/>
                  </a:lnTo>
                  <a:lnTo>
                    <a:pt x="13299" y="404850"/>
                  </a:lnTo>
                  <a:lnTo>
                    <a:pt x="29195" y="446554"/>
                  </a:lnTo>
                  <a:lnTo>
                    <a:pt x="50607" y="485171"/>
                  </a:lnTo>
                  <a:lnTo>
                    <a:pt x="77049" y="520216"/>
                  </a:lnTo>
                  <a:lnTo>
                    <a:pt x="108036" y="551203"/>
                  </a:lnTo>
                  <a:lnTo>
                    <a:pt x="143081" y="577645"/>
                  </a:lnTo>
                  <a:lnTo>
                    <a:pt x="181698" y="599057"/>
                  </a:lnTo>
                  <a:lnTo>
                    <a:pt x="223402" y="614953"/>
                  </a:lnTo>
                  <a:lnTo>
                    <a:pt x="267707" y="624847"/>
                  </a:lnTo>
                  <a:lnTo>
                    <a:pt x="314126" y="628253"/>
                  </a:lnTo>
                  <a:lnTo>
                    <a:pt x="360545" y="624847"/>
                  </a:lnTo>
                  <a:lnTo>
                    <a:pt x="404850" y="614953"/>
                  </a:lnTo>
                  <a:lnTo>
                    <a:pt x="446554" y="599057"/>
                  </a:lnTo>
                  <a:lnTo>
                    <a:pt x="485171" y="577645"/>
                  </a:lnTo>
                  <a:lnTo>
                    <a:pt x="520216" y="551203"/>
                  </a:lnTo>
                  <a:lnTo>
                    <a:pt x="551203" y="520216"/>
                  </a:lnTo>
                  <a:lnTo>
                    <a:pt x="577645" y="485171"/>
                  </a:lnTo>
                  <a:lnTo>
                    <a:pt x="599057" y="446554"/>
                  </a:lnTo>
                  <a:lnTo>
                    <a:pt x="614953" y="404850"/>
                  </a:lnTo>
                  <a:lnTo>
                    <a:pt x="624847" y="360545"/>
                  </a:lnTo>
                  <a:lnTo>
                    <a:pt x="628253" y="314126"/>
                  </a:lnTo>
                  <a:lnTo>
                    <a:pt x="624847" y="267707"/>
                  </a:lnTo>
                  <a:lnTo>
                    <a:pt x="614953" y="223402"/>
                  </a:lnTo>
                  <a:lnTo>
                    <a:pt x="599057" y="181698"/>
                  </a:lnTo>
                  <a:lnTo>
                    <a:pt x="577645" y="143081"/>
                  </a:lnTo>
                  <a:lnTo>
                    <a:pt x="551203" y="108036"/>
                  </a:lnTo>
                  <a:lnTo>
                    <a:pt x="520216" y="77049"/>
                  </a:lnTo>
                  <a:lnTo>
                    <a:pt x="485171" y="50607"/>
                  </a:lnTo>
                  <a:lnTo>
                    <a:pt x="446554" y="29195"/>
                  </a:lnTo>
                  <a:lnTo>
                    <a:pt x="404850" y="13299"/>
                  </a:lnTo>
                  <a:lnTo>
                    <a:pt x="360545" y="3405"/>
                  </a:lnTo>
                  <a:lnTo>
                    <a:pt x="314126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3705" y="2575781"/>
              <a:ext cx="191770" cy="272415"/>
            </a:xfrm>
            <a:custGeom>
              <a:avLst/>
              <a:gdLst/>
              <a:ahLst/>
              <a:cxnLst/>
              <a:rect l="l" t="t" r="r" b="b"/>
              <a:pathLst>
                <a:path w="191769" h="272414">
                  <a:moveTo>
                    <a:pt x="53162" y="0"/>
                  </a:moveTo>
                  <a:lnTo>
                    <a:pt x="0" y="44996"/>
                  </a:lnTo>
                  <a:lnTo>
                    <a:pt x="0" y="272161"/>
                  </a:lnTo>
                  <a:lnTo>
                    <a:pt x="53162" y="272161"/>
                  </a:lnTo>
                  <a:lnTo>
                    <a:pt x="53162" y="0"/>
                  </a:lnTo>
                  <a:close/>
                </a:path>
                <a:path w="191769" h="272414">
                  <a:moveTo>
                    <a:pt x="191262" y="0"/>
                  </a:moveTo>
                  <a:lnTo>
                    <a:pt x="138099" y="44996"/>
                  </a:lnTo>
                  <a:lnTo>
                    <a:pt x="138099" y="272161"/>
                  </a:lnTo>
                  <a:lnTo>
                    <a:pt x="191262" y="272161"/>
                  </a:lnTo>
                  <a:lnTo>
                    <a:pt x="191262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263" y="2693665"/>
              <a:ext cx="253215" cy="15447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21990" y="2704016"/>
              <a:ext cx="53340" cy="144145"/>
            </a:xfrm>
            <a:custGeom>
              <a:avLst/>
              <a:gdLst/>
              <a:ahLst/>
              <a:cxnLst/>
              <a:rect l="l" t="t" r="r" b="b"/>
              <a:pathLst>
                <a:path w="53340" h="144144">
                  <a:moveTo>
                    <a:pt x="53169" y="0"/>
                  </a:moveTo>
                  <a:lnTo>
                    <a:pt x="0" y="44992"/>
                  </a:lnTo>
                  <a:lnTo>
                    <a:pt x="0" y="144114"/>
                  </a:lnTo>
                  <a:lnTo>
                    <a:pt x="53169" y="144114"/>
                  </a:lnTo>
                  <a:lnTo>
                    <a:pt x="53169" y="0"/>
                  </a:lnTo>
                  <a:close/>
                </a:path>
              </a:pathLst>
            </a:custGeom>
            <a:solidFill>
              <a:srgbClr val="468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1152" y="2601033"/>
              <a:ext cx="1338580" cy="344805"/>
            </a:xfrm>
            <a:custGeom>
              <a:avLst/>
              <a:gdLst/>
              <a:ahLst/>
              <a:cxnLst/>
              <a:rect l="l" t="t" r="r" b="b"/>
              <a:pathLst>
                <a:path w="1338580" h="344805">
                  <a:moveTo>
                    <a:pt x="25216" y="0"/>
                  </a:moveTo>
                  <a:lnTo>
                    <a:pt x="0" y="0"/>
                  </a:lnTo>
                  <a:lnTo>
                    <a:pt x="0" y="267989"/>
                  </a:lnTo>
                  <a:lnTo>
                    <a:pt x="55033" y="267989"/>
                  </a:lnTo>
                  <a:lnTo>
                    <a:pt x="55033" y="191788"/>
                  </a:lnTo>
                  <a:lnTo>
                    <a:pt x="49539" y="67327"/>
                  </a:lnTo>
                  <a:lnTo>
                    <a:pt x="25216" y="0"/>
                  </a:lnTo>
                  <a:close/>
                </a:path>
                <a:path w="1338580" h="344805">
                  <a:moveTo>
                    <a:pt x="71966" y="0"/>
                  </a:moveTo>
                  <a:lnTo>
                    <a:pt x="46566" y="0"/>
                  </a:lnTo>
                  <a:lnTo>
                    <a:pt x="49539" y="67327"/>
                  </a:lnTo>
                  <a:lnTo>
                    <a:pt x="122030" y="267989"/>
                  </a:lnTo>
                  <a:lnTo>
                    <a:pt x="159578" y="267989"/>
                  </a:lnTo>
                  <a:lnTo>
                    <a:pt x="185311" y="196758"/>
                  </a:lnTo>
                  <a:lnTo>
                    <a:pt x="140804" y="196758"/>
                  </a:lnTo>
                  <a:lnTo>
                    <a:pt x="71966" y="0"/>
                  </a:lnTo>
                  <a:close/>
                </a:path>
                <a:path w="1338580" h="344805">
                  <a:moveTo>
                    <a:pt x="281793" y="0"/>
                  </a:moveTo>
                  <a:lnTo>
                    <a:pt x="256393" y="0"/>
                  </a:lnTo>
                  <a:lnTo>
                    <a:pt x="232070" y="67327"/>
                  </a:lnTo>
                  <a:lnTo>
                    <a:pt x="226576" y="191788"/>
                  </a:lnTo>
                  <a:lnTo>
                    <a:pt x="226576" y="267989"/>
                  </a:lnTo>
                  <a:lnTo>
                    <a:pt x="281793" y="267989"/>
                  </a:lnTo>
                  <a:lnTo>
                    <a:pt x="281793" y="0"/>
                  </a:lnTo>
                  <a:close/>
                </a:path>
                <a:path w="1338580" h="344805">
                  <a:moveTo>
                    <a:pt x="235042" y="0"/>
                  </a:moveTo>
                  <a:lnTo>
                    <a:pt x="209642" y="0"/>
                  </a:lnTo>
                  <a:lnTo>
                    <a:pt x="140804" y="196758"/>
                  </a:lnTo>
                  <a:lnTo>
                    <a:pt x="185311" y="196758"/>
                  </a:lnTo>
                  <a:lnTo>
                    <a:pt x="232070" y="67327"/>
                  </a:lnTo>
                  <a:lnTo>
                    <a:pt x="235042" y="0"/>
                  </a:lnTo>
                  <a:close/>
                </a:path>
                <a:path w="1338580" h="344805">
                  <a:moveTo>
                    <a:pt x="46566" y="0"/>
                  </a:moveTo>
                  <a:lnTo>
                    <a:pt x="25216" y="0"/>
                  </a:lnTo>
                  <a:lnTo>
                    <a:pt x="49539" y="67327"/>
                  </a:lnTo>
                  <a:lnTo>
                    <a:pt x="46566" y="0"/>
                  </a:lnTo>
                  <a:close/>
                </a:path>
                <a:path w="1338580" h="344805">
                  <a:moveTo>
                    <a:pt x="256393" y="0"/>
                  </a:moveTo>
                  <a:lnTo>
                    <a:pt x="235042" y="0"/>
                  </a:lnTo>
                  <a:lnTo>
                    <a:pt x="232070" y="67327"/>
                  </a:lnTo>
                  <a:lnTo>
                    <a:pt x="256393" y="0"/>
                  </a:lnTo>
                  <a:close/>
                </a:path>
                <a:path w="1338580" h="344805">
                  <a:moveTo>
                    <a:pt x="412659" y="65156"/>
                  </a:moveTo>
                  <a:lnTo>
                    <a:pt x="373638" y="72703"/>
                  </a:lnTo>
                  <a:lnTo>
                    <a:pt x="338552" y="101082"/>
                  </a:lnTo>
                  <a:lnTo>
                    <a:pt x="322964" y="136080"/>
                  </a:lnTo>
                  <a:lnTo>
                    <a:pt x="319341" y="167861"/>
                  </a:lnTo>
                  <a:lnTo>
                    <a:pt x="319341" y="175223"/>
                  </a:lnTo>
                  <a:lnTo>
                    <a:pt x="326151" y="212771"/>
                  </a:lnTo>
                  <a:lnTo>
                    <a:pt x="352449" y="249778"/>
                  </a:lnTo>
                  <a:lnTo>
                    <a:pt x="386453" y="267529"/>
                  </a:lnTo>
                  <a:lnTo>
                    <a:pt x="418549" y="271670"/>
                  </a:lnTo>
                  <a:lnTo>
                    <a:pt x="427947" y="271348"/>
                  </a:lnTo>
                  <a:lnTo>
                    <a:pt x="466956" y="260442"/>
                  </a:lnTo>
                  <a:lnTo>
                    <a:pt x="495853" y="235594"/>
                  </a:lnTo>
                  <a:lnTo>
                    <a:pt x="490937" y="230257"/>
                  </a:lnTo>
                  <a:lnTo>
                    <a:pt x="414131" y="230257"/>
                  </a:lnTo>
                  <a:lnTo>
                    <a:pt x="407198" y="228907"/>
                  </a:lnTo>
                  <a:lnTo>
                    <a:pt x="378178" y="204059"/>
                  </a:lnTo>
                  <a:lnTo>
                    <a:pt x="372773" y="184794"/>
                  </a:lnTo>
                  <a:lnTo>
                    <a:pt x="341980" y="184794"/>
                  </a:lnTo>
                  <a:lnTo>
                    <a:pt x="341980" y="149455"/>
                  </a:lnTo>
                  <a:lnTo>
                    <a:pt x="373565" y="149455"/>
                  </a:lnTo>
                  <a:lnTo>
                    <a:pt x="374743" y="143565"/>
                  </a:lnTo>
                  <a:lnTo>
                    <a:pt x="399100" y="108103"/>
                  </a:lnTo>
                  <a:lnTo>
                    <a:pt x="405112" y="106569"/>
                  </a:lnTo>
                  <a:lnTo>
                    <a:pt x="487656" y="106569"/>
                  </a:lnTo>
                  <a:lnTo>
                    <a:pt x="487479" y="106201"/>
                  </a:lnTo>
                  <a:lnTo>
                    <a:pt x="458064" y="76016"/>
                  </a:lnTo>
                  <a:lnTo>
                    <a:pt x="422943" y="65593"/>
                  </a:lnTo>
                  <a:lnTo>
                    <a:pt x="412659" y="65156"/>
                  </a:lnTo>
                  <a:close/>
                </a:path>
                <a:path w="1338580" h="344805">
                  <a:moveTo>
                    <a:pt x="470085" y="207618"/>
                  </a:moveTo>
                  <a:lnTo>
                    <a:pt x="435712" y="228876"/>
                  </a:lnTo>
                  <a:lnTo>
                    <a:pt x="421862" y="230257"/>
                  </a:lnTo>
                  <a:lnTo>
                    <a:pt x="490937" y="230257"/>
                  </a:lnTo>
                  <a:lnTo>
                    <a:pt x="470085" y="207618"/>
                  </a:lnTo>
                  <a:close/>
                </a:path>
                <a:path w="1338580" h="344805">
                  <a:moveTo>
                    <a:pt x="373565" y="149455"/>
                  </a:moveTo>
                  <a:lnTo>
                    <a:pt x="341980" y="149455"/>
                  </a:lnTo>
                  <a:lnTo>
                    <a:pt x="341980" y="184794"/>
                  </a:lnTo>
                  <a:lnTo>
                    <a:pt x="372773" y="184794"/>
                  </a:lnTo>
                  <a:lnTo>
                    <a:pt x="372534" y="183199"/>
                  </a:lnTo>
                  <a:lnTo>
                    <a:pt x="372534" y="159026"/>
                  </a:lnTo>
                  <a:lnTo>
                    <a:pt x="373270" y="150927"/>
                  </a:lnTo>
                  <a:lnTo>
                    <a:pt x="373565" y="149455"/>
                  </a:lnTo>
                  <a:close/>
                </a:path>
                <a:path w="1338580" h="344805">
                  <a:moveTo>
                    <a:pt x="487656" y="106569"/>
                  </a:moveTo>
                  <a:lnTo>
                    <a:pt x="420328" y="106569"/>
                  </a:lnTo>
                  <a:lnTo>
                    <a:pt x="427077" y="108287"/>
                  </a:lnTo>
                  <a:lnTo>
                    <a:pt x="437629" y="115159"/>
                  </a:lnTo>
                  <a:lnTo>
                    <a:pt x="441556" y="119822"/>
                  </a:lnTo>
                  <a:lnTo>
                    <a:pt x="444133" y="125711"/>
                  </a:lnTo>
                  <a:lnTo>
                    <a:pt x="446832" y="131479"/>
                  </a:lnTo>
                  <a:lnTo>
                    <a:pt x="448182" y="138043"/>
                  </a:lnTo>
                  <a:lnTo>
                    <a:pt x="448182" y="149455"/>
                  </a:lnTo>
                  <a:lnTo>
                    <a:pt x="373565" y="149455"/>
                  </a:lnTo>
                  <a:lnTo>
                    <a:pt x="373270" y="150927"/>
                  </a:lnTo>
                  <a:lnTo>
                    <a:pt x="372534" y="159026"/>
                  </a:lnTo>
                  <a:lnTo>
                    <a:pt x="372534" y="183199"/>
                  </a:lnTo>
                  <a:lnTo>
                    <a:pt x="372773" y="184794"/>
                  </a:lnTo>
                  <a:lnTo>
                    <a:pt x="500271" y="184794"/>
                  </a:lnTo>
                  <a:lnTo>
                    <a:pt x="498844" y="141817"/>
                  </a:lnTo>
                  <a:lnTo>
                    <a:pt x="491359" y="114238"/>
                  </a:lnTo>
                  <a:lnTo>
                    <a:pt x="487656" y="106569"/>
                  </a:lnTo>
                  <a:close/>
                </a:path>
                <a:path w="1338580" h="344805">
                  <a:moveTo>
                    <a:pt x="629664" y="68837"/>
                  </a:moveTo>
                  <a:lnTo>
                    <a:pt x="576471" y="68837"/>
                  </a:lnTo>
                  <a:lnTo>
                    <a:pt x="576471" y="267989"/>
                  </a:lnTo>
                  <a:lnTo>
                    <a:pt x="629664" y="267989"/>
                  </a:lnTo>
                  <a:lnTo>
                    <a:pt x="629664" y="68837"/>
                  </a:lnTo>
                  <a:close/>
                </a:path>
                <a:path w="1338580" h="344805">
                  <a:moveTo>
                    <a:pt x="576471" y="68837"/>
                  </a:moveTo>
                  <a:lnTo>
                    <a:pt x="513339" y="68837"/>
                  </a:lnTo>
                  <a:lnTo>
                    <a:pt x="513339" y="109882"/>
                  </a:lnTo>
                  <a:lnTo>
                    <a:pt x="576471" y="109882"/>
                  </a:lnTo>
                  <a:lnTo>
                    <a:pt x="576471" y="68837"/>
                  </a:lnTo>
                  <a:close/>
                </a:path>
                <a:path w="1338580" h="344805">
                  <a:moveTo>
                    <a:pt x="693716" y="68837"/>
                  </a:moveTo>
                  <a:lnTo>
                    <a:pt x="629664" y="68837"/>
                  </a:lnTo>
                  <a:lnTo>
                    <a:pt x="629664" y="109882"/>
                  </a:lnTo>
                  <a:lnTo>
                    <a:pt x="693716" y="109882"/>
                  </a:lnTo>
                  <a:lnTo>
                    <a:pt x="693716" y="68837"/>
                  </a:lnTo>
                  <a:close/>
                </a:path>
                <a:path w="1338580" h="344805">
                  <a:moveTo>
                    <a:pt x="769916" y="68837"/>
                  </a:moveTo>
                  <a:lnTo>
                    <a:pt x="720773" y="68837"/>
                  </a:lnTo>
                  <a:lnTo>
                    <a:pt x="720773" y="344557"/>
                  </a:lnTo>
                  <a:lnTo>
                    <a:pt x="773782" y="344557"/>
                  </a:lnTo>
                  <a:lnTo>
                    <a:pt x="773782" y="250622"/>
                  </a:lnTo>
                  <a:lnTo>
                    <a:pt x="773126" y="249951"/>
                  </a:lnTo>
                  <a:lnTo>
                    <a:pt x="768260" y="243693"/>
                  </a:lnTo>
                  <a:lnTo>
                    <a:pt x="751119" y="203591"/>
                  </a:lnTo>
                  <a:lnTo>
                    <a:pt x="745252" y="174671"/>
                  </a:lnTo>
                  <a:lnTo>
                    <a:pt x="745252" y="164548"/>
                  </a:lnTo>
                  <a:lnTo>
                    <a:pt x="753719" y="124791"/>
                  </a:lnTo>
                  <a:lnTo>
                    <a:pt x="771907" y="88555"/>
                  </a:lnTo>
                  <a:lnTo>
                    <a:pt x="769916" y="68837"/>
                  </a:lnTo>
                  <a:close/>
                </a:path>
                <a:path w="1338580" h="344805">
                  <a:moveTo>
                    <a:pt x="773782" y="209850"/>
                  </a:moveTo>
                  <a:lnTo>
                    <a:pt x="773782" y="250622"/>
                  </a:lnTo>
                  <a:lnTo>
                    <a:pt x="778521" y="255473"/>
                  </a:lnTo>
                  <a:lnTo>
                    <a:pt x="813745" y="271210"/>
                  </a:lnTo>
                  <a:lnTo>
                    <a:pt x="822557" y="271670"/>
                  </a:lnTo>
                  <a:lnTo>
                    <a:pt x="831668" y="271198"/>
                  </a:lnTo>
                  <a:lnTo>
                    <a:pt x="869032" y="254921"/>
                  </a:lnTo>
                  <a:lnTo>
                    <a:pt x="887274" y="230257"/>
                  </a:lnTo>
                  <a:lnTo>
                    <a:pt x="799366" y="230257"/>
                  </a:lnTo>
                  <a:lnTo>
                    <a:pt x="791635" y="228171"/>
                  </a:lnTo>
                  <a:lnTo>
                    <a:pt x="779856" y="219827"/>
                  </a:lnTo>
                  <a:lnTo>
                    <a:pt x="775499" y="214182"/>
                  </a:lnTo>
                  <a:lnTo>
                    <a:pt x="773782" y="209850"/>
                  </a:lnTo>
                  <a:close/>
                </a:path>
                <a:path w="1338580" h="344805">
                  <a:moveTo>
                    <a:pt x="771907" y="88555"/>
                  </a:moveTo>
                  <a:lnTo>
                    <a:pt x="753667" y="124975"/>
                  </a:lnTo>
                  <a:lnTo>
                    <a:pt x="745252" y="164548"/>
                  </a:lnTo>
                  <a:lnTo>
                    <a:pt x="745252" y="174671"/>
                  </a:lnTo>
                  <a:lnTo>
                    <a:pt x="753719" y="212587"/>
                  </a:lnTo>
                  <a:lnTo>
                    <a:pt x="773126" y="249951"/>
                  </a:lnTo>
                  <a:lnTo>
                    <a:pt x="773782" y="250622"/>
                  </a:lnTo>
                  <a:lnTo>
                    <a:pt x="773782" y="209850"/>
                  </a:lnTo>
                  <a:lnTo>
                    <a:pt x="769855" y="199826"/>
                  </a:lnTo>
                  <a:lnTo>
                    <a:pt x="768137" y="191666"/>
                  </a:lnTo>
                  <a:lnTo>
                    <a:pt x="767524" y="182586"/>
                  </a:lnTo>
                  <a:lnTo>
                    <a:pt x="767612" y="155138"/>
                  </a:lnTo>
                  <a:lnTo>
                    <a:pt x="767892" y="149271"/>
                  </a:lnTo>
                  <a:lnTo>
                    <a:pt x="768873" y="142338"/>
                  </a:lnTo>
                  <a:lnTo>
                    <a:pt x="772064" y="130068"/>
                  </a:lnTo>
                  <a:lnTo>
                    <a:pt x="773782" y="126279"/>
                  </a:lnTo>
                  <a:lnTo>
                    <a:pt x="773744" y="106753"/>
                  </a:lnTo>
                  <a:lnTo>
                    <a:pt x="771907" y="88555"/>
                  </a:lnTo>
                  <a:close/>
                </a:path>
                <a:path w="1338580" h="344805">
                  <a:moveTo>
                    <a:pt x="888012" y="106753"/>
                  </a:moveTo>
                  <a:lnTo>
                    <a:pt x="815440" y="106753"/>
                  </a:lnTo>
                  <a:lnTo>
                    <a:pt x="821269" y="108287"/>
                  </a:lnTo>
                  <a:lnTo>
                    <a:pt x="826054" y="111355"/>
                  </a:lnTo>
                  <a:lnTo>
                    <a:pt x="830962" y="114300"/>
                  </a:lnTo>
                  <a:lnTo>
                    <a:pt x="834889" y="118472"/>
                  </a:lnTo>
                  <a:lnTo>
                    <a:pt x="837834" y="123871"/>
                  </a:lnTo>
                  <a:lnTo>
                    <a:pt x="840902" y="129270"/>
                  </a:lnTo>
                  <a:lnTo>
                    <a:pt x="843110" y="135589"/>
                  </a:lnTo>
                  <a:lnTo>
                    <a:pt x="844460" y="142829"/>
                  </a:lnTo>
                  <a:lnTo>
                    <a:pt x="845933" y="149946"/>
                  </a:lnTo>
                  <a:lnTo>
                    <a:pt x="846599" y="157001"/>
                  </a:lnTo>
                  <a:lnTo>
                    <a:pt x="846669" y="178414"/>
                  </a:lnTo>
                  <a:lnTo>
                    <a:pt x="845994" y="186205"/>
                  </a:lnTo>
                  <a:lnTo>
                    <a:pt x="844644" y="193445"/>
                  </a:lnTo>
                  <a:lnTo>
                    <a:pt x="843417" y="200685"/>
                  </a:lnTo>
                  <a:lnTo>
                    <a:pt x="841270" y="207065"/>
                  </a:lnTo>
                  <a:lnTo>
                    <a:pt x="838202" y="212587"/>
                  </a:lnTo>
                  <a:lnTo>
                    <a:pt x="835257" y="218109"/>
                  </a:lnTo>
                  <a:lnTo>
                    <a:pt x="831392" y="222465"/>
                  </a:lnTo>
                  <a:lnTo>
                    <a:pt x="826606" y="225655"/>
                  </a:lnTo>
                  <a:lnTo>
                    <a:pt x="821821" y="228723"/>
                  </a:lnTo>
                  <a:lnTo>
                    <a:pt x="815931" y="230257"/>
                  </a:lnTo>
                  <a:lnTo>
                    <a:pt x="887274" y="230257"/>
                  </a:lnTo>
                  <a:lnTo>
                    <a:pt x="898573" y="191006"/>
                  </a:lnTo>
                  <a:lnTo>
                    <a:pt x="899862" y="170070"/>
                  </a:lnTo>
                  <a:lnTo>
                    <a:pt x="899813" y="164548"/>
                  </a:lnTo>
                  <a:lnTo>
                    <a:pt x="894708" y="124975"/>
                  </a:lnTo>
                  <a:lnTo>
                    <a:pt x="888496" y="107674"/>
                  </a:lnTo>
                  <a:lnTo>
                    <a:pt x="888012" y="106753"/>
                  </a:lnTo>
                  <a:close/>
                </a:path>
                <a:path w="1338580" h="344805">
                  <a:moveTo>
                    <a:pt x="773782" y="126279"/>
                  </a:moveTo>
                  <a:lnTo>
                    <a:pt x="767524" y="182586"/>
                  </a:lnTo>
                  <a:lnTo>
                    <a:pt x="768137" y="191666"/>
                  </a:lnTo>
                  <a:lnTo>
                    <a:pt x="769855" y="199826"/>
                  </a:lnTo>
                  <a:lnTo>
                    <a:pt x="773782" y="209850"/>
                  </a:lnTo>
                  <a:lnTo>
                    <a:pt x="773782" y="126279"/>
                  </a:lnTo>
                  <a:close/>
                </a:path>
                <a:path w="1338580" h="344805">
                  <a:moveTo>
                    <a:pt x="822189" y="65156"/>
                  </a:moveTo>
                  <a:lnTo>
                    <a:pt x="784342" y="76579"/>
                  </a:lnTo>
                  <a:lnTo>
                    <a:pt x="771907" y="88555"/>
                  </a:lnTo>
                  <a:lnTo>
                    <a:pt x="773744" y="106753"/>
                  </a:lnTo>
                  <a:lnTo>
                    <a:pt x="773782" y="126279"/>
                  </a:lnTo>
                  <a:lnTo>
                    <a:pt x="801329" y="106753"/>
                  </a:lnTo>
                  <a:lnTo>
                    <a:pt x="888012" y="106753"/>
                  </a:lnTo>
                  <a:lnTo>
                    <a:pt x="884458" y="99989"/>
                  </a:lnTo>
                  <a:lnTo>
                    <a:pt x="855504" y="72335"/>
                  </a:lnTo>
                  <a:lnTo>
                    <a:pt x="831380" y="65605"/>
                  </a:lnTo>
                  <a:lnTo>
                    <a:pt x="822189" y="65156"/>
                  </a:lnTo>
                  <a:close/>
                </a:path>
                <a:path w="1338580" h="344805">
                  <a:moveTo>
                    <a:pt x="985633" y="68837"/>
                  </a:moveTo>
                  <a:lnTo>
                    <a:pt x="932624" y="68837"/>
                  </a:lnTo>
                  <a:lnTo>
                    <a:pt x="932624" y="267989"/>
                  </a:lnTo>
                  <a:lnTo>
                    <a:pt x="985633" y="267989"/>
                  </a:lnTo>
                  <a:lnTo>
                    <a:pt x="1025073" y="193997"/>
                  </a:lnTo>
                  <a:lnTo>
                    <a:pt x="985633" y="193997"/>
                  </a:lnTo>
                  <a:lnTo>
                    <a:pt x="985633" y="68837"/>
                  </a:lnTo>
                  <a:close/>
                </a:path>
                <a:path w="1338580" h="344805">
                  <a:moveTo>
                    <a:pt x="1105455" y="142645"/>
                  </a:moveTo>
                  <a:lnTo>
                    <a:pt x="1052446" y="142645"/>
                  </a:lnTo>
                  <a:lnTo>
                    <a:pt x="1052446" y="267989"/>
                  </a:lnTo>
                  <a:lnTo>
                    <a:pt x="1105455" y="267989"/>
                  </a:lnTo>
                  <a:lnTo>
                    <a:pt x="1105455" y="142645"/>
                  </a:lnTo>
                  <a:close/>
                </a:path>
                <a:path w="1338580" h="344805">
                  <a:moveTo>
                    <a:pt x="1105455" y="68837"/>
                  </a:moveTo>
                  <a:lnTo>
                    <a:pt x="1052446" y="68837"/>
                  </a:lnTo>
                  <a:lnTo>
                    <a:pt x="985633" y="193997"/>
                  </a:lnTo>
                  <a:lnTo>
                    <a:pt x="1025073" y="193997"/>
                  </a:lnTo>
                  <a:lnTo>
                    <a:pt x="1052446" y="142645"/>
                  </a:lnTo>
                  <a:lnTo>
                    <a:pt x="1105455" y="142645"/>
                  </a:lnTo>
                  <a:lnTo>
                    <a:pt x="1105455" y="68837"/>
                  </a:lnTo>
                  <a:close/>
                </a:path>
                <a:path w="1338580" h="344805">
                  <a:moveTo>
                    <a:pt x="1202822" y="68837"/>
                  </a:moveTo>
                  <a:lnTo>
                    <a:pt x="1149813" y="68837"/>
                  </a:lnTo>
                  <a:lnTo>
                    <a:pt x="1149813" y="267989"/>
                  </a:lnTo>
                  <a:lnTo>
                    <a:pt x="1202822" y="267989"/>
                  </a:lnTo>
                  <a:lnTo>
                    <a:pt x="1202822" y="193445"/>
                  </a:lnTo>
                  <a:lnTo>
                    <a:pt x="1193435" y="193445"/>
                  </a:lnTo>
                  <a:lnTo>
                    <a:pt x="1186993" y="144485"/>
                  </a:lnTo>
                  <a:lnTo>
                    <a:pt x="1202822" y="144485"/>
                  </a:lnTo>
                  <a:lnTo>
                    <a:pt x="1202822" y="68837"/>
                  </a:lnTo>
                  <a:close/>
                </a:path>
                <a:path w="1338580" h="344805">
                  <a:moveTo>
                    <a:pt x="1264666" y="158290"/>
                  </a:moveTo>
                  <a:lnTo>
                    <a:pt x="1218467" y="183874"/>
                  </a:lnTo>
                  <a:lnTo>
                    <a:pt x="1267427" y="267989"/>
                  </a:lnTo>
                  <a:lnTo>
                    <a:pt x="1338473" y="267989"/>
                  </a:lnTo>
                  <a:lnTo>
                    <a:pt x="1288319" y="193445"/>
                  </a:lnTo>
                  <a:lnTo>
                    <a:pt x="1246444" y="193445"/>
                  </a:lnTo>
                  <a:lnTo>
                    <a:pt x="1267620" y="162681"/>
                  </a:lnTo>
                  <a:lnTo>
                    <a:pt x="1264666" y="158290"/>
                  </a:lnTo>
                  <a:close/>
                </a:path>
                <a:path w="1338580" h="344805">
                  <a:moveTo>
                    <a:pt x="1202822" y="144485"/>
                  </a:moveTo>
                  <a:lnTo>
                    <a:pt x="1186993" y="144485"/>
                  </a:lnTo>
                  <a:lnTo>
                    <a:pt x="1193435" y="193445"/>
                  </a:lnTo>
                  <a:lnTo>
                    <a:pt x="1202822" y="193445"/>
                  </a:lnTo>
                  <a:lnTo>
                    <a:pt x="1202822" y="144485"/>
                  </a:lnTo>
                  <a:close/>
                </a:path>
                <a:path w="1338580" h="344805">
                  <a:moveTo>
                    <a:pt x="1332215" y="68837"/>
                  </a:moveTo>
                  <a:lnTo>
                    <a:pt x="1265034" y="68837"/>
                  </a:lnTo>
                  <a:lnTo>
                    <a:pt x="1222148" y="144485"/>
                  </a:lnTo>
                  <a:lnTo>
                    <a:pt x="1202822" y="144485"/>
                  </a:lnTo>
                  <a:lnTo>
                    <a:pt x="1202822" y="193445"/>
                  </a:lnTo>
                  <a:lnTo>
                    <a:pt x="1224038" y="193445"/>
                  </a:lnTo>
                  <a:lnTo>
                    <a:pt x="1218467" y="183874"/>
                  </a:lnTo>
                  <a:lnTo>
                    <a:pt x="1264666" y="158290"/>
                  </a:lnTo>
                  <a:lnTo>
                    <a:pt x="1270642" y="158290"/>
                  </a:lnTo>
                  <a:lnTo>
                    <a:pt x="1332215" y="68837"/>
                  </a:lnTo>
                  <a:close/>
                </a:path>
                <a:path w="1338580" h="344805">
                  <a:moveTo>
                    <a:pt x="1267620" y="162681"/>
                  </a:moveTo>
                  <a:lnTo>
                    <a:pt x="1246444" y="193445"/>
                  </a:lnTo>
                  <a:lnTo>
                    <a:pt x="1288319" y="193445"/>
                  </a:lnTo>
                  <a:lnTo>
                    <a:pt x="1267620" y="162681"/>
                  </a:lnTo>
                  <a:close/>
                </a:path>
                <a:path w="1338580" h="344805">
                  <a:moveTo>
                    <a:pt x="1270642" y="158290"/>
                  </a:moveTo>
                  <a:lnTo>
                    <a:pt x="1264666" y="158290"/>
                  </a:lnTo>
                  <a:lnTo>
                    <a:pt x="1267620" y="162681"/>
                  </a:lnTo>
                  <a:lnTo>
                    <a:pt x="1270642" y="158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76766" y="3230477"/>
              <a:ext cx="376951" cy="3769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9266" y="3307752"/>
              <a:ext cx="14839093" cy="350565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05337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124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661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986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206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76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3519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0013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3259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55459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1952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705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519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844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064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713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38915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0384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363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5830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90533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07286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3780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7026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39226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43928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60682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27175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0422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26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59114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5868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42361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560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0780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74300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1054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754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4079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2993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460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135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785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8109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6329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9790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46543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13036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628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78482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98371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51249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81618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4864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064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8213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9889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6538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863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083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532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208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857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82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402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872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55477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970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5217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7416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390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066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715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040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602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69095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5849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2342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588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7788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19349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361032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2596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5843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8042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72745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94986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59918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9238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1437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793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046844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1776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4424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6623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3116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198703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6363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69610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1809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07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0607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553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7800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04702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14561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79493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711959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3395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19888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66420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60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31351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63817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85812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60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50744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18278" y="10973487"/>
            <a:ext cx="73660" cy="188595"/>
          </a:xfrm>
          <a:custGeom>
            <a:avLst/>
            <a:gdLst/>
            <a:ahLst/>
            <a:cxnLst/>
            <a:rect l="l" t="t" r="r" b="b"/>
            <a:pathLst>
              <a:path w="73659" h="188595">
                <a:moveTo>
                  <a:pt x="0" y="0"/>
                </a:moveTo>
                <a:lnTo>
                  <a:pt x="73296" y="0"/>
                </a:lnTo>
                <a:lnTo>
                  <a:pt x="73296" y="188475"/>
                </a:lnTo>
                <a:lnTo>
                  <a:pt x="0" y="1884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8321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15675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37670" y="11025842"/>
            <a:ext cx="73660" cy="136525"/>
          </a:xfrm>
          <a:custGeom>
            <a:avLst/>
            <a:gdLst/>
            <a:ahLst/>
            <a:cxnLst/>
            <a:rect l="l" t="t" r="r" b="b"/>
            <a:pathLst>
              <a:path w="73659" h="136525">
                <a:moveTo>
                  <a:pt x="0" y="0"/>
                </a:moveTo>
                <a:lnTo>
                  <a:pt x="73296" y="0"/>
                </a:lnTo>
                <a:lnTo>
                  <a:pt x="73296" y="136121"/>
                </a:lnTo>
                <a:lnTo>
                  <a:pt x="0" y="1361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0</Words>
  <Application>Microsoft Office PowerPoint</Application>
  <PresentationFormat>Произвольный</PresentationFormat>
  <Paragraphs>0</Paragraphs>
  <Slides>15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ИТО-Ноутбук</cp:lastModifiedBy>
  <cp:revision>4</cp:revision>
  <dcterms:created xsi:type="dcterms:W3CDTF">2025-02-12T06:09:22Z</dcterms:created>
  <dcterms:modified xsi:type="dcterms:W3CDTF">2025-02-12T06:51:55Z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2025-02-12T00:00:00Z</vt:filetime>
  </property>
  <property fmtid="{D5CDD505-2E9C-101B-9397-08002B2CF9AE}" pid="3" name="Creator">
    <vt:lpwstr>Acrobat Pro 23.3.20244</vt:lpwstr>
  </property>
  <property fmtid="{D5CDD505-2E9C-101B-9397-08002B2CF9AE}" pid="4" name="LastSaved">
    <vt:filetime>2025-02-12T00:00:00Z</vt:filetime>
  </property>
  <property fmtid="{D5CDD505-2E9C-101B-9397-08002B2CF9AE}" pid="5" name="Producer">
    <vt:lpwstr>Acrobat Pro 23.3.20244</vt:lpwstr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2025-02-12T06:12:40Z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84540c33-9855-4b8d-9142-0c584bbc8a1c</vt:lpwstr>
  </property>
  <property fmtid="{D5CDD505-2E9C-101B-9397-08002B2CF9AE}" pid="11" name="MSIP_Label_defa4170-0d19-0005-0004-bc88714345d2_ActionId">
    <vt:lpwstr>91fbd40d-b5aa-4714-bba3-acc51d6db869</vt:lpwstr>
  </property>
  <property fmtid="{D5CDD505-2E9C-101B-9397-08002B2CF9AE}" pid="12" name="MSIP_Label_defa4170-0d19-0005-0004-bc88714345d2_ContentBits">
    <vt:lpwstr>0</vt:lpwstr>
  </property>
</Properties>
</file>