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16"/>
  </p:notesMasterIdLst>
  <p:handoutMasterIdLst>
    <p:handoutMasterId r:id="rId17"/>
  </p:handoutMasterIdLst>
  <p:sldIdLst>
    <p:sldId id="1014" r:id="rId2"/>
    <p:sldId id="1015" r:id="rId3"/>
    <p:sldId id="1016" r:id="rId4"/>
    <p:sldId id="1017" r:id="rId5"/>
    <p:sldId id="1033" r:id="rId6"/>
    <p:sldId id="1020" r:id="rId7"/>
    <p:sldId id="1021" r:id="rId8"/>
    <p:sldId id="1022" r:id="rId9"/>
    <p:sldId id="1035" r:id="rId10"/>
    <p:sldId id="1036" r:id="rId11"/>
    <p:sldId id="1025" r:id="rId12"/>
    <p:sldId id="1031" r:id="rId13"/>
    <p:sldId id="1032" r:id="rId14"/>
    <p:sldId id="1030" r:id="rId15"/>
  </p:sldIdLst>
  <p:sldSz cx="12192000" cy="6858000"/>
  <p:notesSz cx="14301788" cy="9926638"/>
  <p:defaultTextStyle>
    <a:defPPr>
      <a:defRPr lang="ru-RU"/>
    </a:defPPr>
    <a:lvl1pPr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1pPr>
    <a:lvl2pPr marL="4572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2pPr>
    <a:lvl3pPr marL="9144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3pPr>
    <a:lvl4pPr marL="13716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4pPr>
    <a:lvl5pPr marL="1828800" algn="l">
      <a:spcBef>
        <a:spcPts val="0"/>
      </a:spcBef>
      <a:spcAft>
        <a:spcPts val="0"/>
      </a:spcAft>
      <a:defRPr>
        <a:solidFill>
          <a:schemeClr val="tx1"/>
        </a:solidFill>
        <a:latin typeface="Arial"/>
        <a:ea typeface="+mn-ea"/>
        <a:cs typeface="+mn-cs"/>
      </a:defRPr>
    </a:lvl5pPr>
    <a:lvl6pPr marL="2286000" algn="l" defTabSz="914400">
      <a:defRPr>
        <a:solidFill>
          <a:schemeClr val="tx1"/>
        </a:solidFill>
        <a:latin typeface="Arial"/>
        <a:ea typeface="+mn-ea"/>
        <a:cs typeface="+mn-cs"/>
      </a:defRPr>
    </a:lvl6pPr>
    <a:lvl7pPr marL="2743200" algn="l" defTabSz="914400">
      <a:defRPr>
        <a:solidFill>
          <a:schemeClr val="tx1"/>
        </a:solidFill>
        <a:latin typeface="Arial"/>
        <a:ea typeface="+mn-ea"/>
        <a:cs typeface="+mn-cs"/>
      </a:defRPr>
    </a:lvl7pPr>
    <a:lvl8pPr marL="3200400" algn="l" defTabSz="914400">
      <a:defRPr>
        <a:solidFill>
          <a:schemeClr val="tx1"/>
        </a:solidFill>
        <a:latin typeface="Arial"/>
        <a:ea typeface="+mn-ea"/>
        <a:cs typeface="+mn-cs"/>
      </a:defRPr>
    </a:lvl8pPr>
    <a:lvl9pPr marL="3657600" algn="l" defTabSz="914400">
      <a:defRPr>
        <a:solidFill>
          <a:schemeClr val="tx1"/>
        </a:solidFill>
        <a:latin typeface="Arial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B84C402-009B-48EF-BE2B-56AFABFEFAE3}">
          <p14:sldIdLst>
            <p14:sldId id="1014"/>
            <p14:sldId id="1015"/>
            <p14:sldId id="1016"/>
            <p14:sldId id="1017"/>
            <p14:sldId id="1033"/>
            <p14:sldId id="1020"/>
            <p14:sldId id="1021"/>
            <p14:sldId id="1022"/>
            <p14:sldId id="1035"/>
            <p14:sldId id="1036"/>
            <p14:sldId id="1025"/>
            <p14:sldId id="1031"/>
            <p14:sldId id="1032"/>
            <p14:sldId id="103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Kharatian" initials="AK" lastIdx="2" clrIdx="0">
    <p:extLst>
      <p:ext uri="{19B8F6BF-5375-455C-9EA6-DF929625EA0E}">
        <p15:presenceInfo xmlns:p15="http://schemas.microsoft.com/office/powerpoint/2012/main" userId="b7bea06d06ca32e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1A62D3"/>
    <a:srgbClr val="0D9BE9"/>
    <a:srgbClr val="FFFFFF"/>
    <a:srgbClr val="000000"/>
    <a:srgbClr val="D1DCE5"/>
    <a:srgbClr val="DEE5ED"/>
    <a:srgbClr val="66FFFF"/>
    <a:srgbClr val="00C1D5"/>
    <a:srgbClr val="FF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AF606853-7671-496A-8E4F-DF71F8EC918B}" styleName="Темный стиль 1 —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58" autoAdjust="0"/>
    <p:restoredTop sz="96395" autoAdjust="0"/>
  </p:normalViewPr>
  <p:slideViewPr>
    <p:cSldViewPr>
      <p:cViewPr varScale="1">
        <p:scale>
          <a:sx n="115" d="100"/>
          <a:sy n="115" d="100"/>
        </p:scale>
        <p:origin x="678" y="108"/>
      </p:cViewPr>
      <p:guideLst/>
    </p:cSldViewPr>
  </p:slideViewPr>
  <p:outlineViewPr>
    <p:cViewPr>
      <p:scale>
        <a:sx n="33" d="100"/>
        <a:sy n="33" d="100"/>
      </p:scale>
      <p:origin x="0" y="-410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notesViewPr>
    <p:cSldViewPr>
      <p:cViewPr varScale="1">
        <p:scale>
          <a:sx n="68" d="100"/>
          <a:sy n="68" d="100"/>
        </p:scale>
        <p:origin x="1696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9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Kharatian" userId="b7bea06d06ca32ed" providerId="LiveId" clId="{A70A55C3-C6BF-4F29-967F-7A7A3CE32295}"/>
    <pc:docChg chg="undo custSel addSld delSld modSld sldOrd modMainMaster">
      <pc:chgData name="Anna Kharatian" userId="b7bea06d06ca32ed" providerId="LiveId" clId="{A70A55C3-C6BF-4F29-967F-7A7A3CE32295}" dt="2023-03-08T16:42:12.538" v="4286" actId="478"/>
      <pc:docMkLst>
        <pc:docMk/>
      </pc:docMkLst>
      <pc:sldChg chg="modSp mod modClrScheme chgLayout">
        <pc:chgData name="Anna Kharatian" userId="b7bea06d06ca32ed" providerId="LiveId" clId="{A70A55C3-C6BF-4F29-967F-7A7A3CE32295}" dt="2023-03-08T15:32:00.744" v="3036" actId="700"/>
        <pc:sldMkLst>
          <pc:docMk/>
          <pc:sldMk cId="2122826361" sldId="568"/>
        </pc:sldMkLst>
        <pc:spChg chg="mod ord">
          <ac:chgData name="Anna Kharatian" userId="b7bea06d06ca32ed" providerId="LiveId" clId="{A70A55C3-C6BF-4F29-967F-7A7A3CE32295}" dt="2023-03-08T15:32:00.744" v="3036" actId="700"/>
          <ac:spMkLst>
            <pc:docMk/>
            <pc:sldMk cId="2122826361" sldId="568"/>
            <ac:spMk id="8" creationId="{00000000-0000-0000-0000-000000000000}"/>
          </ac:spMkLst>
        </pc:spChg>
        <pc:spChg chg="mod ord">
          <ac:chgData name="Anna Kharatian" userId="b7bea06d06ca32ed" providerId="LiveId" clId="{A70A55C3-C6BF-4F29-967F-7A7A3CE32295}" dt="2023-03-08T15:32:00.744" v="3036" actId="700"/>
          <ac:spMkLst>
            <pc:docMk/>
            <pc:sldMk cId="2122826361" sldId="568"/>
            <ac:spMk id="9" creationId="{00000000-0000-0000-0000-000000000000}"/>
          </ac:spMkLst>
        </pc:spChg>
      </pc:sldChg>
      <pc:sldChg chg="del">
        <pc:chgData name="Anna Kharatian" userId="b7bea06d06ca32ed" providerId="LiveId" clId="{A70A55C3-C6BF-4F29-967F-7A7A3CE32295}" dt="2023-03-08T15:19:50.708" v="2325" actId="47"/>
        <pc:sldMkLst>
          <pc:docMk/>
          <pc:sldMk cId="2526667747" sldId="571"/>
        </pc:sldMkLst>
      </pc:sldChg>
      <pc:sldChg chg="del">
        <pc:chgData name="Anna Kharatian" userId="b7bea06d06ca32ed" providerId="LiveId" clId="{A70A55C3-C6BF-4F29-967F-7A7A3CE32295}" dt="2023-03-08T15:00:22.961" v="1891" actId="47"/>
        <pc:sldMkLst>
          <pc:docMk/>
          <pc:sldMk cId="3644980636" sldId="574"/>
        </pc:sldMkLst>
      </pc:sldChg>
      <pc:sldChg chg="modSp mod">
        <pc:chgData name="Anna Kharatian" userId="b7bea06d06ca32ed" providerId="LiveId" clId="{A70A55C3-C6BF-4F29-967F-7A7A3CE32295}" dt="2023-03-08T13:22:56.004" v="1" actId="20577"/>
        <pc:sldMkLst>
          <pc:docMk/>
          <pc:sldMk cId="1273521509" sldId="577"/>
        </pc:sldMkLst>
        <pc:spChg chg="mod">
          <ac:chgData name="Anna Kharatian" userId="b7bea06d06ca32ed" providerId="LiveId" clId="{A70A55C3-C6BF-4F29-967F-7A7A3CE32295}" dt="2023-03-08T13:22:56.004" v="1" actId="20577"/>
          <ac:spMkLst>
            <pc:docMk/>
            <pc:sldMk cId="1273521509" sldId="577"/>
            <ac:spMk id="18" creationId="{31803105-14DD-4A4E-A594-EF60812E5EA9}"/>
          </ac:spMkLst>
        </pc:spChg>
      </pc:sldChg>
      <pc:sldChg chg="modSp mod">
        <pc:chgData name="Anna Kharatian" userId="b7bea06d06ca32ed" providerId="LiveId" clId="{A70A55C3-C6BF-4F29-967F-7A7A3CE32295}" dt="2023-03-08T16:25:09.134" v="4183" actId="207"/>
        <pc:sldMkLst>
          <pc:docMk/>
          <pc:sldMk cId="3060953113" sldId="578"/>
        </pc:sldMkLst>
        <pc:spChg chg="mod">
          <ac:chgData name="Anna Kharatian" userId="b7bea06d06ca32ed" providerId="LiveId" clId="{A70A55C3-C6BF-4F29-967F-7A7A3CE32295}" dt="2023-03-08T16:25:09.134" v="4183" actId="207"/>
          <ac:spMkLst>
            <pc:docMk/>
            <pc:sldMk cId="3060953113" sldId="578"/>
            <ac:spMk id="5" creationId="{BA5B202D-B752-48B0-90B6-09605F9A49E9}"/>
          </ac:spMkLst>
        </pc:spChg>
      </pc:sldChg>
      <pc:sldChg chg="modSp mod">
        <pc:chgData name="Anna Kharatian" userId="b7bea06d06ca32ed" providerId="LiveId" clId="{A70A55C3-C6BF-4F29-967F-7A7A3CE32295}" dt="2023-03-08T16:23:16.851" v="4168" actId="20577"/>
        <pc:sldMkLst>
          <pc:docMk/>
          <pc:sldMk cId="1728180656" sldId="579"/>
        </pc:sldMkLst>
        <pc:spChg chg="mod">
          <ac:chgData name="Anna Kharatian" userId="b7bea06d06ca32ed" providerId="LiveId" clId="{A70A55C3-C6BF-4F29-967F-7A7A3CE32295}" dt="2023-03-08T16:23:16.851" v="4168" actId="20577"/>
          <ac:spMkLst>
            <pc:docMk/>
            <pc:sldMk cId="1728180656" sldId="579"/>
            <ac:spMk id="18" creationId="{31803105-14DD-4A4E-A594-EF60812E5EA9}"/>
          </ac:spMkLst>
        </pc:spChg>
        <pc:picChg chg="mod">
          <ac:chgData name="Anna Kharatian" userId="b7bea06d06ca32ed" providerId="LiveId" clId="{A70A55C3-C6BF-4F29-967F-7A7A3CE32295}" dt="2023-03-08T13:25:38.110" v="13" actId="1076"/>
          <ac:picMkLst>
            <pc:docMk/>
            <pc:sldMk cId="1728180656" sldId="579"/>
            <ac:picMk id="2050" creationId="{00000000-0000-0000-0000-000000000000}"/>
          </ac:picMkLst>
        </pc:picChg>
      </pc:sldChg>
      <pc:sldChg chg="del">
        <pc:chgData name="Anna Kharatian" userId="b7bea06d06ca32ed" providerId="LiveId" clId="{A70A55C3-C6BF-4F29-967F-7A7A3CE32295}" dt="2023-03-08T15:00:28.489" v="1892" actId="47"/>
        <pc:sldMkLst>
          <pc:docMk/>
          <pc:sldMk cId="4243489621" sldId="581"/>
        </pc:sldMkLst>
      </pc:sldChg>
      <pc:sldChg chg="del">
        <pc:chgData name="Anna Kharatian" userId="b7bea06d06ca32ed" providerId="LiveId" clId="{A70A55C3-C6BF-4F29-967F-7A7A3CE32295}" dt="2023-03-08T14:57:10.258" v="1834" actId="47"/>
        <pc:sldMkLst>
          <pc:docMk/>
          <pc:sldMk cId="2680851595" sldId="583"/>
        </pc:sldMkLst>
      </pc:sldChg>
      <pc:sldChg chg="modSp del mod ord">
        <pc:chgData name="Anna Kharatian" userId="b7bea06d06ca32ed" providerId="LiveId" clId="{A70A55C3-C6BF-4F29-967F-7A7A3CE32295}" dt="2023-03-08T15:19:49.066" v="2324" actId="47"/>
        <pc:sldMkLst>
          <pc:docMk/>
          <pc:sldMk cId="2205013813" sldId="587"/>
        </pc:sldMkLst>
        <pc:spChg chg="mod">
          <ac:chgData name="Anna Kharatian" userId="b7bea06d06ca32ed" providerId="LiveId" clId="{A70A55C3-C6BF-4F29-967F-7A7A3CE32295}" dt="2023-03-08T13:31:38.898" v="217" actId="20577"/>
          <ac:spMkLst>
            <pc:docMk/>
            <pc:sldMk cId="2205013813" sldId="587"/>
            <ac:spMk id="5" creationId="{00000000-0000-0000-0000-000000000000}"/>
          </ac:spMkLst>
        </pc:spChg>
        <pc:spChg chg="mod">
          <ac:chgData name="Anna Kharatian" userId="b7bea06d06ca32ed" providerId="LiveId" clId="{A70A55C3-C6BF-4F29-967F-7A7A3CE32295}" dt="2023-03-08T13:29:43.349" v="107" actId="20577"/>
          <ac:spMkLst>
            <pc:docMk/>
            <pc:sldMk cId="2205013813" sldId="587"/>
            <ac:spMk id="6" creationId="{3DD06593-BEE5-1C4A-8717-41A96FDA4158}"/>
          </ac:spMkLst>
        </pc:spChg>
      </pc:sldChg>
      <pc:sldChg chg="del">
        <pc:chgData name="Anna Kharatian" userId="b7bea06d06ca32ed" providerId="LiveId" clId="{A70A55C3-C6BF-4F29-967F-7A7A3CE32295}" dt="2023-03-08T14:57:07.749" v="1833" actId="47"/>
        <pc:sldMkLst>
          <pc:docMk/>
          <pc:sldMk cId="1702910539" sldId="593"/>
        </pc:sldMkLst>
      </pc:sldChg>
      <pc:sldChg chg="del">
        <pc:chgData name="Anna Kharatian" userId="b7bea06d06ca32ed" providerId="LiveId" clId="{A70A55C3-C6BF-4F29-967F-7A7A3CE32295}" dt="2023-03-08T14:57:11.255" v="1835" actId="47"/>
        <pc:sldMkLst>
          <pc:docMk/>
          <pc:sldMk cId="2443650239" sldId="595"/>
        </pc:sldMkLst>
      </pc:sldChg>
      <pc:sldChg chg="modSp mod">
        <pc:chgData name="Anna Kharatian" userId="b7bea06d06ca32ed" providerId="LiveId" clId="{A70A55C3-C6BF-4F29-967F-7A7A3CE32295}" dt="2023-03-08T16:23:59.653" v="4172" actId="1076"/>
        <pc:sldMkLst>
          <pc:docMk/>
          <pc:sldMk cId="1224443348" sldId="596"/>
        </pc:sldMkLst>
        <pc:spChg chg="mod">
          <ac:chgData name="Anna Kharatian" userId="b7bea06d06ca32ed" providerId="LiveId" clId="{A70A55C3-C6BF-4F29-967F-7A7A3CE32295}" dt="2023-03-08T16:23:52.881" v="4171" actId="1076"/>
          <ac:spMkLst>
            <pc:docMk/>
            <pc:sldMk cId="1224443348" sldId="596"/>
            <ac:spMk id="16" creationId="{00000000-0000-0000-0000-000000000000}"/>
          </ac:spMkLst>
        </pc:spChg>
        <pc:spChg chg="mod">
          <ac:chgData name="Anna Kharatian" userId="b7bea06d06ca32ed" providerId="LiveId" clId="{A70A55C3-C6BF-4F29-967F-7A7A3CE32295}" dt="2023-03-08T16:23:41.432" v="4169" actId="403"/>
          <ac:spMkLst>
            <pc:docMk/>
            <pc:sldMk cId="1224443348" sldId="596"/>
            <ac:spMk id="64" creationId="{A65FAD81-A42C-4CE6-BFBA-516029A782DC}"/>
          </ac:spMkLst>
        </pc:spChg>
        <pc:picChg chg="mod">
          <ac:chgData name="Anna Kharatian" userId="b7bea06d06ca32ed" providerId="LiveId" clId="{A70A55C3-C6BF-4F29-967F-7A7A3CE32295}" dt="2023-03-08T16:23:46.415" v="4170" actId="1076"/>
          <ac:picMkLst>
            <pc:docMk/>
            <pc:sldMk cId="1224443348" sldId="596"/>
            <ac:picMk id="2" creationId="{00000000-0000-0000-0000-000000000000}"/>
          </ac:picMkLst>
        </pc:picChg>
        <pc:picChg chg="mod">
          <ac:chgData name="Anna Kharatian" userId="b7bea06d06ca32ed" providerId="LiveId" clId="{A70A55C3-C6BF-4F29-967F-7A7A3CE32295}" dt="2023-03-08T16:23:59.653" v="4172" actId="1076"/>
          <ac:picMkLst>
            <pc:docMk/>
            <pc:sldMk cId="1224443348" sldId="596"/>
            <ac:picMk id="5" creationId="{00000000-0000-0000-0000-000000000000}"/>
          </ac:picMkLst>
        </pc:picChg>
        <pc:picChg chg="mod">
          <ac:chgData name="Anna Kharatian" userId="b7bea06d06ca32ed" providerId="LiveId" clId="{A70A55C3-C6BF-4F29-967F-7A7A3CE32295}" dt="2023-03-08T16:23:59.653" v="4172" actId="1076"/>
          <ac:picMkLst>
            <pc:docMk/>
            <pc:sldMk cId="1224443348" sldId="596"/>
            <ac:picMk id="8" creationId="{00000000-0000-0000-0000-000000000000}"/>
          </ac:picMkLst>
        </pc:picChg>
      </pc:sldChg>
      <pc:sldChg chg="del">
        <pc:chgData name="Anna Kharatian" userId="b7bea06d06ca32ed" providerId="LiveId" clId="{A70A55C3-C6BF-4F29-967F-7A7A3CE32295}" dt="2023-03-08T14:57:12.020" v="1836" actId="47"/>
        <pc:sldMkLst>
          <pc:docMk/>
          <pc:sldMk cId="1423297793" sldId="597"/>
        </pc:sldMkLst>
      </pc:sldChg>
      <pc:sldChg chg="del">
        <pc:chgData name="Anna Kharatian" userId="b7bea06d06ca32ed" providerId="LiveId" clId="{A70A55C3-C6BF-4F29-967F-7A7A3CE32295}" dt="2023-03-08T14:58:16.158" v="1844" actId="47"/>
        <pc:sldMkLst>
          <pc:docMk/>
          <pc:sldMk cId="3157066912" sldId="599"/>
        </pc:sldMkLst>
      </pc:sldChg>
      <pc:sldChg chg="modSp del mod ord modClrScheme chgLayout">
        <pc:chgData name="Anna Kharatian" userId="b7bea06d06ca32ed" providerId="LiveId" clId="{A70A55C3-C6BF-4F29-967F-7A7A3CE32295}" dt="2023-03-08T13:33:03.646" v="244" actId="47"/>
        <pc:sldMkLst>
          <pc:docMk/>
          <pc:sldMk cId="1985375529" sldId="600"/>
        </pc:sldMkLst>
        <pc:spChg chg="mod ord">
          <ac:chgData name="Anna Kharatian" userId="b7bea06d06ca32ed" providerId="LiveId" clId="{A70A55C3-C6BF-4F29-967F-7A7A3CE32295}" dt="2023-03-08T13:28:32.358" v="53" actId="20577"/>
          <ac:spMkLst>
            <pc:docMk/>
            <pc:sldMk cId="1985375529" sldId="600"/>
            <ac:spMk id="2" creationId="{00000000-0000-0000-0000-000000000000}"/>
          </ac:spMkLst>
        </pc:spChg>
        <pc:spChg chg="mod ord">
          <ac:chgData name="Anna Kharatian" userId="b7bea06d06ca32ed" providerId="LiveId" clId="{A70A55C3-C6BF-4F29-967F-7A7A3CE32295}" dt="2023-03-08T13:28:37.239" v="64" actId="20577"/>
          <ac:spMkLst>
            <pc:docMk/>
            <pc:sldMk cId="1985375529" sldId="600"/>
            <ac:spMk id="3" creationId="{00000000-0000-0000-0000-000000000000}"/>
          </ac:spMkLst>
        </pc:spChg>
      </pc:sldChg>
      <pc:sldChg chg="del">
        <pc:chgData name="Anna Kharatian" userId="b7bea06d06ca32ed" providerId="LiveId" clId="{A70A55C3-C6BF-4F29-967F-7A7A3CE32295}" dt="2023-03-08T14:56:55.924" v="1832" actId="47"/>
        <pc:sldMkLst>
          <pc:docMk/>
          <pc:sldMk cId="1870909112" sldId="601"/>
        </pc:sldMkLst>
      </pc:sldChg>
      <pc:sldChg chg="modSp add del mod">
        <pc:chgData name="Anna Kharatian" userId="b7bea06d06ca32ed" providerId="LiveId" clId="{A70A55C3-C6BF-4F29-967F-7A7A3CE32295}" dt="2023-03-08T14:56:50.123" v="1831" actId="47"/>
        <pc:sldMkLst>
          <pc:docMk/>
          <pc:sldMk cId="1125515062" sldId="602"/>
        </pc:sldMkLst>
        <pc:spChg chg="mod">
          <ac:chgData name="Anna Kharatian" userId="b7bea06d06ca32ed" providerId="LiveId" clId="{A70A55C3-C6BF-4F29-967F-7A7A3CE32295}" dt="2023-03-08T13:28:53.960" v="84" actId="20577"/>
          <ac:spMkLst>
            <pc:docMk/>
            <pc:sldMk cId="1125515062" sldId="602"/>
            <ac:spMk id="2" creationId="{00000000-0000-0000-0000-000000000000}"/>
          </ac:spMkLst>
        </pc:spChg>
      </pc:sldChg>
      <pc:sldChg chg="add del">
        <pc:chgData name="Anna Kharatian" userId="b7bea06d06ca32ed" providerId="LiveId" clId="{A70A55C3-C6BF-4F29-967F-7A7A3CE32295}" dt="2023-03-08T13:29:22.348" v="88" actId="47"/>
        <pc:sldMkLst>
          <pc:docMk/>
          <pc:sldMk cId="97729189" sldId="603"/>
        </pc:sldMkLst>
      </pc:sldChg>
      <pc:sldChg chg="addSp delSp modSp new mod modClrScheme chgLayout">
        <pc:chgData name="Anna Kharatian" userId="b7bea06d06ca32ed" providerId="LiveId" clId="{A70A55C3-C6BF-4F29-967F-7A7A3CE32295}" dt="2023-03-08T15:48:54.925" v="3814" actId="1076"/>
        <pc:sldMkLst>
          <pc:docMk/>
          <pc:sldMk cId="3184797023" sldId="603"/>
        </pc:sldMkLst>
        <pc:spChg chg="mod ord">
          <ac:chgData name="Anna Kharatian" userId="b7bea06d06ca32ed" providerId="LiveId" clId="{A70A55C3-C6BF-4F29-967F-7A7A3CE32295}" dt="2023-03-08T15:30:25.004" v="3023" actId="700"/>
          <ac:spMkLst>
            <pc:docMk/>
            <pc:sldMk cId="3184797023" sldId="603"/>
            <ac:spMk id="2" creationId="{E290613E-EA77-4D3D-9C5B-18CBBA401B35}"/>
          </ac:spMkLst>
        </pc:spChg>
        <pc:spChg chg="del mod ord">
          <ac:chgData name="Anna Kharatian" userId="b7bea06d06ca32ed" providerId="LiveId" clId="{A70A55C3-C6BF-4F29-967F-7A7A3CE32295}" dt="2023-03-08T15:30:25.004" v="3023" actId="700"/>
          <ac:spMkLst>
            <pc:docMk/>
            <pc:sldMk cId="3184797023" sldId="603"/>
            <ac:spMk id="3" creationId="{11DF1D9A-6B05-4249-8D8B-BB61623E41DE}"/>
          </ac:spMkLst>
        </pc:spChg>
        <pc:spChg chg="add mod ord">
          <ac:chgData name="Anna Kharatian" userId="b7bea06d06ca32ed" providerId="LiveId" clId="{A70A55C3-C6BF-4F29-967F-7A7A3CE32295}" dt="2023-03-08T15:48:40.428" v="3812" actId="20577"/>
          <ac:spMkLst>
            <pc:docMk/>
            <pc:sldMk cId="3184797023" sldId="603"/>
            <ac:spMk id="4" creationId="{9D2FD18D-9736-478F-A647-CD974A0851E8}"/>
          </ac:spMkLst>
        </pc:spChg>
        <pc:spChg chg="add mod">
          <ac:chgData name="Anna Kharatian" userId="b7bea06d06ca32ed" providerId="LiveId" clId="{A70A55C3-C6BF-4F29-967F-7A7A3CE32295}" dt="2023-03-08T15:48:38.938" v="3811" actId="1076"/>
          <ac:spMkLst>
            <pc:docMk/>
            <pc:sldMk cId="3184797023" sldId="603"/>
            <ac:spMk id="5" creationId="{92679292-6243-4CB7-ABE3-11E602D72339}"/>
          </ac:spMkLst>
        </pc:spChg>
        <pc:spChg chg="add mod">
          <ac:chgData name="Anna Kharatian" userId="b7bea06d06ca32ed" providerId="LiveId" clId="{A70A55C3-C6BF-4F29-967F-7A7A3CE32295}" dt="2023-03-08T15:48:51.182" v="3813" actId="1076"/>
          <ac:spMkLst>
            <pc:docMk/>
            <pc:sldMk cId="3184797023" sldId="603"/>
            <ac:spMk id="6" creationId="{12F4013C-0480-4566-8285-781B7106EA41}"/>
          </ac:spMkLst>
        </pc:spChg>
        <pc:spChg chg="add mod">
          <ac:chgData name="Anna Kharatian" userId="b7bea06d06ca32ed" providerId="LiveId" clId="{A70A55C3-C6BF-4F29-967F-7A7A3CE32295}" dt="2023-03-08T15:48:54.925" v="3814" actId="1076"/>
          <ac:spMkLst>
            <pc:docMk/>
            <pc:sldMk cId="3184797023" sldId="603"/>
            <ac:spMk id="7" creationId="{DD67BF5E-BE97-48A8-873F-581F959559C9}"/>
          </ac:spMkLst>
        </pc:spChg>
      </pc:sldChg>
      <pc:sldChg chg="addSp delSp modSp add mod ord modClrScheme chgLayout">
        <pc:chgData name="Anna Kharatian" userId="b7bea06d06ca32ed" providerId="LiveId" clId="{A70A55C3-C6BF-4F29-967F-7A7A3CE32295}" dt="2023-03-08T16:33:25.493" v="4224" actId="1076"/>
        <pc:sldMkLst>
          <pc:docMk/>
          <pc:sldMk cId="2607948725" sldId="604"/>
        </pc:sldMkLst>
        <pc:spChg chg="mod ord">
          <ac:chgData name="Anna Kharatian" userId="b7bea06d06ca32ed" providerId="LiveId" clId="{A70A55C3-C6BF-4F29-967F-7A7A3CE32295}" dt="2023-03-08T15:46:31.828" v="3789" actId="403"/>
          <ac:spMkLst>
            <pc:docMk/>
            <pc:sldMk cId="2607948725" sldId="604"/>
            <ac:spMk id="4" creationId="{00000000-0000-0000-0000-000000000000}"/>
          </ac:spMkLst>
        </pc:spChg>
        <pc:spChg chg="mod ord">
          <ac:chgData name="Anna Kharatian" userId="b7bea06d06ca32ed" providerId="LiveId" clId="{A70A55C3-C6BF-4F29-967F-7A7A3CE32295}" dt="2023-03-08T15:21:47.882" v="2401" actId="6549"/>
          <ac:spMkLst>
            <pc:docMk/>
            <pc:sldMk cId="2607948725" sldId="604"/>
            <ac:spMk id="5" creationId="{00000000-0000-0000-0000-000000000000}"/>
          </ac:spMkLst>
        </pc:spChg>
        <pc:spChg chg="mod">
          <ac:chgData name="Anna Kharatian" userId="b7bea06d06ca32ed" providerId="LiveId" clId="{A70A55C3-C6BF-4F29-967F-7A7A3CE32295}" dt="2023-03-08T13:33:17.767" v="284" actId="20577"/>
          <ac:spMkLst>
            <pc:docMk/>
            <pc:sldMk cId="2607948725" sldId="604"/>
            <ac:spMk id="6" creationId="{3DD06593-BEE5-1C4A-8717-41A96FDA4158}"/>
          </ac:spMkLst>
        </pc:spChg>
        <pc:grpChg chg="add del mod">
          <ac:chgData name="Anna Kharatian" userId="b7bea06d06ca32ed" providerId="LiveId" clId="{A70A55C3-C6BF-4F29-967F-7A7A3CE32295}" dt="2023-03-08T16:33:18.782" v="4223" actId="164"/>
          <ac:grpSpMkLst>
            <pc:docMk/>
            <pc:sldMk cId="2607948725" sldId="604"/>
            <ac:grpSpMk id="13" creationId="{FD3014FF-48CD-42EB-9F24-F43E96380031}"/>
          </ac:grpSpMkLst>
        </pc:grpChg>
        <pc:grpChg chg="add mod">
          <ac:chgData name="Anna Kharatian" userId="b7bea06d06ca32ed" providerId="LiveId" clId="{A70A55C3-C6BF-4F29-967F-7A7A3CE32295}" dt="2023-03-08T16:33:25.493" v="4224" actId="1076"/>
          <ac:grpSpMkLst>
            <pc:docMk/>
            <pc:sldMk cId="2607948725" sldId="604"/>
            <ac:grpSpMk id="15" creationId="{D8A5E2A8-2B0E-4CF2-B529-C45606F665A5}"/>
          </ac:grpSpMkLst>
        </pc:grpChg>
        <pc:picChg chg="add mod">
          <ac:chgData name="Anna Kharatian" userId="b7bea06d06ca32ed" providerId="LiveId" clId="{A70A55C3-C6BF-4F29-967F-7A7A3CE32295}" dt="2023-03-08T14:20:42.075" v="1222" actId="1076"/>
          <ac:picMkLst>
            <pc:docMk/>
            <pc:sldMk cId="2607948725" sldId="604"/>
            <ac:picMk id="3" creationId="{60E62ED6-31B3-4F05-AE3D-5EB8FC4D3C1E}"/>
          </ac:picMkLst>
        </pc:picChg>
        <pc:picChg chg="add del mod">
          <ac:chgData name="Anna Kharatian" userId="b7bea06d06ca32ed" providerId="LiveId" clId="{A70A55C3-C6BF-4F29-967F-7A7A3CE32295}" dt="2023-03-08T15:38:48.149" v="3409" actId="21"/>
          <ac:picMkLst>
            <pc:docMk/>
            <pc:sldMk cId="2607948725" sldId="604"/>
            <ac:picMk id="8" creationId="{ED1604B0-C7FC-4DE5-9C07-D191523D34F0}"/>
          </ac:picMkLst>
        </pc:picChg>
        <pc:picChg chg="add mod">
          <ac:chgData name="Anna Kharatian" userId="b7bea06d06ca32ed" providerId="LiveId" clId="{A70A55C3-C6BF-4F29-967F-7A7A3CE32295}" dt="2023-03-08T16:28:27.703" v="4196" actId="1076"/>
          <ac:picMkLst>
            <pc:docMk/>
            <pc:sldMk cId="2607948725" sldId="604"/>
            <ac:picMk id="9" creationId="{133B21D6-4463-44C7-A8CC-71361419505B}"/>
          </ac:picMkLst>
        </pc:picChg>
        <pc:picChg chg="add del mod">
          <ac:chgData name="Anna Kharatian" userId="b7bea06d06ca32ed" providerId="LiveId" clId="{A70A55C3-C6BF-4F29-967F-7A7A3CE32295}" dt="2023-03-08T16:26:06.184" v="4185"/>
          <ac:picMkLst>
            <pc:docMk/>
            <pc:sldMk cId="2607948725" sldId="604"/>
            <ac:picMk id="10" creationId="{BF064C77-0E90-4991-A1B7-67FEBD551037}"/>
          </ac:picMkLst>
        </pc:picChg>
        <pc:picChg chg="add del mod topLvl modCrop">
          <ac:chgData name="Anna Kharatian" userId="b7bea06d06ca32ed" providerId="LiveId" clId="{A70A55C3-C6BF-4F29-967F-7A7A3CE32295}" dt="2023-03-08T16:32:28.577" v="4220" actId="478"/>
          <ac:picMkLst>
            <pc:docMk/>
            <pc:sldMk cId="2607948725" sldId="604"/>
            <ac:picMk id="11" creationId="{908938F8-CE5F-4A7F-9BC8-6F4FA8B5556A}"/>
          </ac:picMkLst>
        </pc:picChg>
        <pc:picChg chg="add del mod ord topLvl modCrop">
          <ac:chgData name="Anna Kharatian" userId="b7bea06d06ca32ed" providerId="LiveId" clId="{A70A55C3-C6BF-4F29-967F-7A7A3CE32295}" dt="2023-03-08T16:32:28.577" v="4220" actId="478"/>
          <ac:picMkLst>
            <pc:docMk/>
            <pc:sldMk cId="2607948725" sldId="604"/>
            <ac:picMk id="12" creationId="{D2C1241E-90F3-4B2B-8399-6446A3A7F9AA}"/>
          </ac:picMkLst>
        </pc:picChg>
        <pc:picChg chg="add mod modCrop">
          <ac:chgData name="Anna Kharatian" userId="b7bea06d06ca32ed" providerId="LiveId" clId="{A70A55C3-C6BF-4F29-967F-7A7A3CE32295}" dt="2023-03-08T16:33:18.782" v="4223" actId="164"/>
          <ac:picMkLst>
            <pc:docMk/>
            <pc:sldMk cId="2607948725" sldId="604"/>
            <ac:picMk id="14" creationId="{900B145B-AC56-4687-B186-060F1D2E98EC}"/>
          </ac:picMkLst>
        </pc:picChg>
      </pc:sldChg>
      <pc:sldChg chg="addSp delSp modSp add mod modClrScheme chgLayout">
        <pc:chgData name="Anna Kharatian" userId="b7bea06d06ca32ed" providerId="LiveId" clId="{A70A55C3-C6BF-4F29-967F-7A7A3CE32295}" dt="2023-03-08T16:42:12.538" v="4286" actId="478"/>
        <pc:sldMkLst>
          <pc:docMk/>
          <pc:sldMk cId="3355826964" sldId="605"/>
        </pc:sldMkLst>
        <pc:spChg chg="mod ord">
          <ac:chgData name="Anna Kharatian" userId="b7bea06d06ca32ed" providerId="LiveId" clId="{A70A55C3-C6BF-4F29-967F-7A7A3CE32295}" dt="2023-03-08T15:37:59.463" v="3391" actId="700"/>
          <ac:spMkLst>
            <pc:docMk/>
            <pc:sldMk cId="3355826964" sldId="605"/>
            <ac:spMk id="4" creationId="{00000000-0000-0000-0000-000000000000}"/>
          </ac:spMkLst>
        </pc:spChg>
        <pc:spChg chg="mod ord">
          <ac:chgData name="Anna Kharatian" userId="b7bea06d06ca32ed" providerId="LiveId" clId="{A70A55C3-C6BF-4F29-967F-7A7A3CE32295}" dt="2023-03-08T16:41:48.977" v="4283" actId="1076"/>
          <ac:spMkLst>
            <pc:docMk/>
            <pc:sldMk cId="3355826964" sldId="605"/>
            <ac:spMk id="5" creationId="{00000000-0000-0000-0000-000000000000}"/>
          </ac:spMkLst>
        </pc:spChg>
        <pc:picChg chg="add mod modCrop">
          <ac:chgData name="Anna Kharatian" userId="b7bea06d06ca32ed" providerId="LiveId" clId="{A70A55C3-C6BF-4F29-967F-7A7A3CE32295}" dt="2023-03-08T16:40:17.033" v="4269" actId="732"/>
          <ac:picMkLst>
            <pc:docMk/>
            <pc:sldMk cId="3355826964" sldId="605"/>
            <ac:picMk id="3" creationId="{0DB19DD7-1941-4FE4-A002-30BF09183650}"/>
          </ac:picMkLst>
        </pc:picChg>
        <pc:picChg chg="add del mod">
          <ac:chgData name="Anna Kharatian" userId="b7bea06d06ca32ed" providerId="LiveId" clId="{A70A55C3-C6BF-4F29-967F-7A7A3CE32295}" dt="2023-03-08T16:37:18.681" v="4253" actId="478"/>
          <ac:picMkLst>
            <pc:docMk/>
            <pc:sldMk cId="3355826964" sldId="605"/>
            <ac:picMk id="7" creationId="{E69AE0A4-45C0-4567-BA9E-BDA8E33FF60F}"/>
          </ac:picMkLst>
        </pc:picChg>
        <pc:picChg chg="add del mod">
          <ac:chgData name="Anna Kharatian" userId="b7bea06d06ca32ed" providerId="LiveId" clId="{A70A55C3-C6BF-4F29-967F-7A7A3CE32295}" dt="2023-03-08T16:41:14.066" v="4276" actId="478"/>
          <ac:picMkLst>
            <pc:docMk/>
            <pc:sldMk cId="3355826964" sldId="605"/>
            <ac:picMk id="8" creationId="{5FB410EA-F904-48B5-A562-72231CD652E1}"/>
          </ac:picMkLst>
        </pc:picChg>
        <pc:picChg chg="add mod">
          <ac:chgData name="Anna Kharatian" userId="b7bea06d06ca32ed" providerId="LiveId" clId="{A70A55C3-C6BF-4F29-967F-7A7A3CE32295}" dt="2023-03-08T16:40:19.409" v="4270" actId="1037"/>
          <ac:picMkLst>
            <pc:docMk/>
            <pc:sldMk cId="3355826964" sldId="605"/>
            <ac:picMk id="10" creationId="{7E17C308-2B3C-4F73-AA8E-18CEFE16AB81}"/>
          </ac:picMkLst>
        </pc:picChg>
        <pc:picChg chg="add mod">
          <ac:chgData name="Anna Kharatian" userId="b7bea06d06ca32ed" providerId="LiveId" clId="{A70A55C3-C6BF-4F29-967F-7A7A3CE32295}" dt="2023-03-08T16:41:32.183" v="4282" actId="14100"/>
          <ac:picMkLst>
            <pc:docMk/>
            <pc:sldMk cId="3355826964" sldId="605"/>
            <ac:picMk id="11" creationId="{13C58A11-1A59-41D6-8170-039F8E914155}"/>
          </ac:picMkLst>
        </pc:picChg>
        <pc:picChg chg="add del mod">
          <ac:chgData name="Anna Kharatian" userId="b7bea06d06ca32ed" providerId="LiveId" clId="{A70A55C3-C6BF-4F29-967F-7A7A3CE32295}" dt="2023-03-08T16:42:12.538" v="4286" actId="478"/>
          <ac:picMkLst>
            <pc:docMk/>
            <pc:sldMk cId="3355826964" sldId="605"/>
            <ac:picMk id="12" creationId="{C05397A6-57F6-478F-88AF-D331C9E5AE3D}"/>
          </ac:picMkLst>
        </pc:picChg>
      </pc:sldChg>
      <pc:sldChg chg="addSp delSp modSp add mod addCm delCm">
        <pc:chgData name="Anna Kharatian" userId="b7bea06d06ca32ed" providerId="LiveId" clId="{A70A55C3-C6BF-4F29-967F-7A7A3CE32295}" dt="2023-03-08T14:55:20.124" v="1826" actId="207"/>
        <pc:sldMkLst>
          <pc:docMk/>
          <pc:sldMk cId="959340080" sldId="606"/>
        </pc:sldMkLst>
        <pc:spChg chg="del">
          <ac:chgData name="Anna Kharatian" userId="b7bea06d06ca32ed" providerId="LiveId" clId="{A70A55C3-C6BF-4F29-967F-7A7A3CE32295}" dt="2023-03-08T14:36:10.158" v="1581" actId="478"/>
          <ac:spMkLst>
            <pc:docMk/>
            <pc:sldMk cId="959340080" sldId="606"/>
            <ac:spMk id="2" creationId="{9DC458EB-64DA-4F7A-96E8-D915C3E8878A}"/>
          </ac:spMkLst>
        </pc:spChg>
        <pc:spChg chg="add del">
          <ac:chgData name="Anna Kharatian" userId="b7bea06d06ca32ed" providerId="LiveId" clId="{A70A55C3-C6BF-4F29-967F-7A7A3CE32295}" dt="2023-03-08T14:36:12.209" v="1583" actId="478"/>
          <ac:spMkLst>
            <pc:docMk/>
            <pc:sldMk cId="959340080" sldId="606"/>
            <ac:spMk id="3" creationId="{CBE7CC23-FFD8-457A-99BE-C5F02AA05807}"/>
          </ac:spMkLst>
        </pc:spChg>
        <pc:spChg chg="add mod">
          <ac:chgData name="Anna Kharatian" userId="b7bea06d06ca32ed" providerId="LiveId" clId="{A70A55C3-C6BF-4F29-967F-7A7A3CE32295}" dt="2023-03-08T14:55:20.124" v="1826" actId="207"/>
          <ac:spMkLst>
            <pc:docMk/>
            <pc:sldMk cId="959340080" sldId="606"/>
            <ac:spMk id="18" creationId="{6F5DC4C7-1D4B-46E8-B456-F1571BF57894}"/>
          </ac:spMkLst>
        </pc:spChg>
        <pc:picChg chg="add mod modCrop">
          <ac:chgData name="Anna Kharatian" userId="b7bea06d06ca32ed" providerId="LiveId" clId="{A70A55C3-C6BF-4F29-967F-7A7A3CE32295}" dt="2023-03-08T14:50:18.252" v="1686" actId="732"/>
          <ac:picMkLst>
            <pc:docMk/>
            <pc:sldMk cId="959340080" sldId="606"/>
            <ac:picMk id="5" creationId="{29AECB2A-D728-4E6B-9EFD-EA3777E3889D}"/>
          </ac:picMkLst>
        </pc:picChg>
        <pc:picChg chg="add mod modCrop">
          <ac:chgData name="Anna Kharatian" userId="b7bea06d06ca32ed" providerId="LiveId" clId="{A70A55C3-C6BF-4F29-967F-7A7A3CE32295}" dt="2023-03-08T14:48:59.846" v="1676" actId="732"/>
          <ac:picMkLst>
            <pc:docMk/>
            <pc:sldMk cId="959340080" sldId="606"/>
            <ac:picMk id="7" creationId="{11208545-EB1E-4401-85FA-594E7A4181C2}"/>
          </ac:picMkLst>
        </pc:picChg>
        <pc:picChg chg="add mod modCrop">
          <ac:chgData name="Anna Kharatian" userId="b7bea06d06ca32ed" providerId="LiveId" clId="{A70A55C3-C6BF-4F29-967F-7A7A3CE32295}" dt="2023-03-08T14:49:04.890" v="1677" actId="732"/>
          <ac:picMkLst>
            <pc:docMk/>
            <pc:sldMk cId="959340080" sldId="606"/>
            <ac:picMk id="9" creationId="{588F62E9-4DBE-4DE2-BFA2-087419364015}"/>
          </ac:picMkLst>
        </pc:picChg>
        <pc:picChg chg="add mod modCrop">
          <ac:chgData name="Anna Kharatian" userId="b7bea06d06ca32ed" providerId="LiveId" clId="{A70A55C3-C6BF-4F29-967F-7A7A3CE32295}" dt="2023-03-08T14:47:35.551" v="1664" actId="14100"/>
          <ac:picMkLst>
            <pc:docMk/>
            <pc:sldMk cId="959340080" sldId="606"/>
            <ac:picMk id="11" creationId="{DE468BA3-0AFE-4A96-BC77-6C196652CDEF}"/>
          </ac:picMkLst>
        </pc:picChg>
        <pc:picChg chg="add mod modCrop">
          <ac:chgData name="Anna Kharatian" userId="b7bea06d06ca32ed" providerId="LiveId" clId="{A70A55C3-C6BF-4F29-967F-7A7A3CE32295}" dt="2023-03-08T14:51:14.981" v="1695" actId="1036"/>
          <ac:picMkLst>
            <pc:docMk/>
            <pc:sldMk cId="959340080" sldId="606"/>
            <ac:picMk id="13" creationId="{BE4B2B62-B958-471F-95E2-462B3FA44C79}"/>
          </ac:picMkLst>
        </pc:picChg>
        <pc:picChg chg="add mod modCrop">
          <ac:chgData name="Anna Kharatian" userId="b7bea06d06ca32ed" providerId="LiveId" clId="{A70A55C3-C6BF-4F29-967F-7A7A3CE32295}" dt="2023-03-08T14:50:54.275" v="1691" actId="732"/>
          <ac:picMkLst>
            <pc:docMk/>
            <pc:sldMk cId="959340080" sldId="606"/>
            <ac:picMk id="15" creationId="{7ACD872E-174C-4325-8C9E-A249B9A9972C}"/>
          </ac:picMkLst>
        </pc:picChg>
        <pc:picChg chg="add mod modCrop">
          <ac:chgData name="Anna Kharatian" userId="b7bea06d06ca32ed" providerId="LiveId" clId="{A70A55C3-C6BF-4F29-967F-7A7A3CE32295}" dt="2023-03-08T14:49:56.459" v="1683" actId="732"/>
          <ac:picMkLst>
            <pc:docMk/>
            <pc:sldMk cId="959340080" sldId="606"/>
            <ac:picMk id="17" creationId="{1CA94FC1-B072-47F9-A6BE-BA912A7A1317}"/>
          </ac:picMkLst>
        </pc:picChg>
      </pc:sldChg>
      <pc:sldChg chg="modSp new mod">
        <pc:chgData name="Anna Kharatian" userId="b7bea06d06ca32ed" providerId="LiveId" clId="{A70A55C3-C6BF-4F29-967F-7A7A3CE32295}" dt="2023-03-08T15:38:21.706" v="3398" actId="20577"/>
        <pc:sldMkLst>
          <pc:docMk/>
          <pc:sldMk cId="507371653" sldId="607"/>
        </pc:sldMkLst>
        <pc:spChg chg="mod">
          <ac:chgData name="Anna Kharatian" userId="b7bea06d06ca32ed" providerId="LiveId" clId="{A70A55C3-C6BF-4F29-967F-7A7A3CE32295}" dt="2023-03-08T15:38:21.706" v="3398" actId="20577"/>
          <ac:spMkLst>
            <pc:docMk/>
            <pc:sldMk cId="507371653" sldId="607"/>
            <ac:spMk id="2" creationId="{400D3368-AE81-44A7-A4CE-6730CBBF404C}"/>
          </ac:spMkLst>
        </pc:spChg>
      </pc:sldChg>
      <pc:sldChg chg="addSp delSp modSp add mod ord">
        <pc:chgData name="Anna Kharatian" userId="b7bea06d06ca32ed" providerId="LiveId" clId="{A70A55C3-C6BF-4F29-967F-7A7A3CE32295}" dt="2023-03-08T16:13:49.851" v="4075" actId="732"/>
        <pc:sldMkLst>
          <pc:docMk/>
          <pc:sldMk cId="1205980492" sldId="608"/>
        </pc:sldMkLst>
        <pc:spChg chg="del">
          <ac:chgData name="Anna Kharatian" userId="b7bea06d06ca32ed" providerId="LiveId" clId="{A70A55C3-C6BF-4F29-967F-7A7A3CE32295}" dt="2023-03-08T15:39:04.411" v="3414" actId="478"/>
          <ac:spMkLst>
            <pc:docMk/>
            <pc:sldMk cId="1205980492" sldId="608"/>
            <ac:spMk id="18" creationId="{6F5DC4C7-1D4B-46E8-B456-F1571BF57894}"/>
          </ac:spMkLst>
        </pc:spChg>
        <pc:spChg chg="add mod">
          <ac:chgData name="Anna Kharatian" userId="b7bea06d06ca32ed" providerId="LiveId" clId="{A70A55C3-C6BF-4F29-967F-7A7A3CE32295}" dt="2023-03-08T15:53:44.770" v="3838" actId="1036"/>
          <ac:spMkLst>
            <pc:docMk/>
            <pc:sldMk cId="1205980492" sldId="608"/>
            <ac:spMk id="19" creationId="{E334D6F9-6090-442A-A597-55D62BDAAE5D}"/>
          </ac:spMkLst>
        </pc:spChg>
        <pc:picChg chg="add mod">
          <ac:chgData name="Anna Kharatian" userId="b7bea06d06ca32ed" providerId="LiveId" clId="{A70A55C3-C6BF-4F29-967F-7A7A3CE32295}" dt="2023-03-08T16:03:03.448" v="3998" actId="14100"/>
          <ac:picMkLst>
            <pc:docMk/>
            <pc:sldMk cId="1205980492" sldId="608"/>
            <ac:picMk id="3" creationId="{D973B0B7-DF28-4A2C-878F-337FCE93C1A1}"/>
          </ac:picMkLst>
        </pc:picChg>
        <pc:picChg chg="del">
          <ac:chgData name="Anna Kharatian" userId="b7bea06d06ca32ed" providerId="LiveId" clId="{A70A55C3-C6BF-4F29-967F-7A7A3CE32295}" dt="2023-03-08T15:38:41.128" v="3407" actId="478"/>
          <ac:picMkLst>
            <pc:docMk/>
            <pc:sldMk cId="1205980492" sldId="608"/>
            <ac:picMk id="5" creationId="{29AECB2A-D728-4E6B-9EFD-EA3777E3889D}"/>
          </ac:picMkLst>
        </pc:picChg>
        <pc:picChg chg="add mod">
          <ac:chgData name="Anna Kharatian" userId="b7bea06d06ca32ed" providerId="LiveId" clId="{A70A55C3-C6BF-4F29-967F-7A7A3CE32295}" dt="2023-03-08T16:07:45.104" v="4040" actId="1038"/>
          <ac:picMkLst>
            <pc:docMk/>
            <pc:sldMk cId="1205980492" sldId="608"/>
            <ac:picMk id="6" creationId="{597C8ADF-15DB-4AB0-BED4-0D15A3984F66}"/>
          </ac:picMkLst>
        </pc:picChg>
        <pc:picChg chg="del">
          <ac:chgData name="Anna Kharatian" userId="b7bea06d06ca32ed" providerId="LiveId" clId="{A70A55C3-C6BF-4F29-967F-7A7A3CE32295}" dt="2023-03-08T15:38:39.144" v="3403" actId="478"/>
          <ac:picMkLst>
            <pc:docMk/>
            <pc:sldMk cId="1205980492" sldId="608"/>
            <ac:picMk id="7" creationId="{11208545-EB1E-4401-85FA-594E7A4181C2}"/>
          </ac:picMkLst>
        </pc:picChg>
        <pc:picChg chg="del">
          <ac:chgData name="Anna Kharatian" userId="b7bea06d06ca32ed" providerId="LiveId" clId="{A70A55C3-C6BF-4F29-967F-7A7A3CE32295}" dt="2023-03-08T15:38:40.663" v="3406" actId="478"/>
          <ac:picMkLst>
            <pc:docMk/>
            <pc:sldMk cId="1205980492" sldId="608"/>
            <ac:picMk id="9" creationId="{588F62E9-4DBE-4DE2-BFA2-087419364015}"/>
          </ac:picMkLst>
        </pc:picChg>
        <pc:picChg chg="add mod">
          <ac:chgData name="Anna Kharatian" userId="b7bea06d06ca32ed" providerId="LiveId" clId="{A70A55C3-C6BF-4F29-967F-7A7A3CE32295}" dt="2023-03-08T16:07:31.117" v="4035" actId="1038"/>
          <ac:picMkLst>
            <pc:docMk/>
            <pc:sldMk cId="1205980492" sldId="608"/>
            <ac:picMk id="10" creationId="{9369476B-C0CB-4950-AF0A-400576473363}"/>
          </ac:picMkLst>
        </pc:picChg>
        <pc:picChg chg="del">
          <ac:chgData name="Anna Kharatian" userId="b7bea06d06ca32ed" providerId="LiveId" clId="{A70A55C3-C6BF-4F29-967F-7A7A3CE32295}" dt="2023-03-08T15:38:39.634" v="3404" actId="478"/>
          <ac:picMkLst>
            <pc:docMk/>
            <pc:sldMk cId="1205980492" sldId="608"/>
            <ac:picMk id="11" creationId="{DE468BA3-0AFE-4A96-BC77-6C196652CDEF}"/>
          </ac:picMkLst>
        </pc:picChg>
        <pc:picChg chg="add del mod">
          <ac:chgData name="Anna Kharatian" userId="b7bea06d06ca32ed" providerId="LiveId" clId="{A70A55C3-C6BF-4F29-967F-7A7A3CE32295}" dt="2023-03-08T16:12:27.430" v="4059" actId="478"/>
          <ac:picMkLst>
            <pc:docMk/>
            <pc:sldMk cId="1205980492" sldId="608"/>
            <ac:picMk id="12" creationId="{3AFACDF3-B673-41AF-97C4-18E2231CA3FB}"/>
          </ac:picMkLst>
        </pc:picChg>
        <pc:picChg chg="del">
          <ac:chgData name="Anna Kharatian" userId="b7bea06d06ca32ed" providerId="LiveId" clId="{A70A55C3-C6BF-4F29-967F-7A7A3CE32295}" dt="2023-03-08T15:38:40.128" v="3405" actId="478"/>
          <ac:picMkLst>
            <pc:docMk/>
            <pc:sldMk cId="1205980492" sldId="608"/>
            <ac:picMk id="13" creationId="{BE4B2B62-B958-471F-95E2-462B3FA44C79}"/>
          </ac:picMkLst>
        </pc:picChg>
        <pc:picChg chg="del">
          <ac:chgData name="Anna Kharatian" userId="b7bea06d06ca32ed" providerId="LiveId" clId="{A70A55C3-C6BF-4F29-967F-7A7A3CE32295}" dt="2023-03-08T15:38:38.666" v="3402" actId="478"/>
          <ac:picMkLst>
            <pc:docMk/>
            <pc:sldMk cId="1205980492" sldId="608"/>
            <ac:picMk id="15" creationId="{7ACD872E-174C-4325-8C9E-A249B9A9972C}"/>
          </ac:picMkLst>
        </pc:picChg>
        <pc:picChg chg="add mod">
          <ac:chgData name="Anna Kharatian" userId="b7bea06d06ca32ed" providerId="LiveId" clId="{A70A55C3-C6BF-4F29-967F-7A7A3CE32295}" dt="2023-03-08T15:53:44.770" v="3838" actId="1036"/>
          <ac:picMkLst>
            <pc:docMk/>
            <pc:sldMk cId="1205980492" sldId="608"/>
            <ac:picMk id="16" creationId="{8A9EECBA-27C2-4F56-A44B-1ACD93D6D3BF}"/>
          </ac:picMkLst>
        </pc:picChg>
        <pc:picChg chg="del">
          <ac:chgData name="Anna Kharatian" userId="b7bea06d06ca32ed" providerId="LiveId" clId="{A70A55C3-C6BF-4F29-967F-7A7A3CE32295}" dt="2023-03-08T15:38:41.604" v="3408" actId="478"/>
          <ac:picMkLst>
            <pc:docMk/>
            <pc:sldMk cId="1205980492" sldId="608"/>
            <ac:picMk id="17" creationId="{1CA94FC1-B072-47F9-A6BE-BA912A7A1317}"/>
          </ac:picMkLst>
        </pc:picChg>
        <pc:picChg chg="add del mod ord modCrop">
          <ac:chgData name="Anna Kharatian" userId="b7bea06d06ca32ed" providerId="LiveId" clId="{A70A55C3-C6BF-4F29-967F-7A7A3CE32295}" dt="2023-03-08T16:12:25.318" v="4057" actId="478"/>
          <ac:picMkLst>
            <pc:docMk/>
            <pc:sldMk cId="1205980492" sldId="608"/>
            <ac:picMk id="20" creationId="{74EF5E4F-77D0-4442-8545-E9C64ED2E87E}"/>
          </ac:picMkLst>
        </pc:picChg>
        <pc:picChg chg="add mod modCrop">
          <ac:chgData name="Anna Kharatian" userId="b7bea06d06ca32ed" providerId="LiveId" clId="{A70A55C3-C6BF-4F29-967F-7A7A3CE32295}" dt="2023-03-08T16:06:01.965" v="4021" actId="18131"/>
          <ac:picMkLst>
            <pc:docMk/>
            <pc:sldMk cId="1205980492" sldId="608"/>
            <ac:picMk id="22" creationId="{2643E86A-728E-499C-960E-81E942A893D8}"/>
          </ac:picMkLst>
        </pc:picChg>
        <pc:picChg chg="add del mod">
          <ac:chgData name="Anna Kharatian" userId="b7bea06d06ca32ed" providerId="LiveId" clId="{A70A55C3-C6BF-4F29-967F-7A7A3CE32295}" dt="2023-03-08T16:12:44.514" v="4061" actId="21"/>
          <ac:picMkLst>
            <pc:docMk/>
            <pc:sldMk cId="1205980492" sldId="608"/>
            <ac:picMk id="24" creationId="{89A040FB-F0C9-402A-8B3A-DD17B8750A33}"/>
          </ac:picMkLst>
        </pc:picChg>
        <pc:picChg chg="add del mod">
          <ac:chgData name="Anna Kharatian" userId="b7bea06d06ca32ed" providerId="LiveId" clId="{A70A55C3-C6BF-4F29-967F-7A7A3CE32295}" dt="2023-03-08T16:12:25.963" v="4058" actId="478"/>
          <ac:picMkLst>
            <pc:docMk/>
            <pc:sldMk cId="1205980492" sldId="608"/>
            <ac:picMk id="26" creationId="{0DB05A40-8B51-427C-8014-FEB4F3A2E105}"/>
          </ac:picMkLst>
        </pc:picChg>
        <pc:picChg chg="add mod modCrop">
          <ac:chgData name="Anna Kharatian" userId="b7bea06d06ca32ed" providerId="LiveId" clId="{A70A55C3-C6BF-4F29-967F-7A7A3CE32295}" dt="2023-03-08T16:13:49.851" v="4075" actId="732"/>
          <ac:picMkLst>
            <pc:docMk/>
            <pc:sldMk cId="1205980492" sldId="608"/>
            <ac:picMk id="27" creationId="{A9970AD6-25C8-4DAB-8109-AB81246D3120}"/>
          </ac:picMkLst>
        </pc:picChg>
      </pc:sldChg>
      <pc:sldChg chg="addSp delSp modSp add mod">
        <pc:chgData name="Anna Kharatian" userId="b7bea06d06ca32ed" providerId="LiveId" clId="{A70A55C3-C6BF-4F29-967F-7A7A3CE32295}" dt="2023-03-08T16:24:28.252" v="4174" actId="1076"/>
        <pc:sldMkLst>
          <pc:docMk/>
          <pc:sldMk cId="1918577932" sldId="609"/>
        </pc:sldMkLst>
        <pc:spChg chg="del">
          <ac:chgData name="Anna Kharatian" userId="b7bea06d06ca32ed" providerId="LiveId" clId="{A70A55C3-C6BF-4F29-967F-7A7A3CE32295}" dt="2023-03-08T16:09:49.482" v="4051" actId="478"/>
          <ac:spMkLst>
            <pc:docMk/>
            <pc:sldMk cId="1918577932" sldId="609"/>
            <ac:spMk id="19" creationId="{E334D6F9-6090-442A-A597-55D62BDAAE5D}"/>
          </ac:spMkLst>
        </pc:spChg>
        <pc:spChg chg="add mod">
          <ac:chgData name="Anna Kharatian" userId="b7bea06d06ca32ed" providerId="LiveId" clId="{A70A55C3-C6BF-4F29-967F-7A7A3CE32295}" dt="2023-03-08T16:24:28.252" v="4174" actId="1076"/>
          <ac:spMkLst>
            <pc:docMk/>
            <pc:sldMk cId="1918577932" sldId="609"/>
            <ac:spMk id="25" creationId="{64801FD6-94A5-414A-815E-B17DFF0C83E1}"/>
          </ac:spMkLst>
        </pc:spChg>
        <pc:picChg chg="del">
          <ac:chgData name="Anna Kharatian" userId="b7bea06d06ca32ed" providerId="LiveId" clId="{A70A55C3-C6BF-4F29-967F-7A7A3CE32295}" dt="2023-03-08T16:09:49.955" v="4052" actId="478"/>
          <ac:picMkLst>
            <pc:docMk/>
            <pc:sldMk cId="1918577932" sldId="609"/>
            <ac:picMk id="3" creationId="{D973B0B7-DF28-4A2C-878F-337FCE93C1A1}"/>
          </ac:picMkLst>
        </pc:picChg>
        <pc:picChg chg="add del mod">
          <ac:chgData name="Anna Kharatian" userId="b7bea06d06ca32ed" providerId="LiveId" clId="{A70A55C3-C6BF-4F29-967F-7A7A3CE32295}" dt="2023-03-08T16:12:52.554" v="4064" actId="21"/>
          <ac:picMkLst>
            <pc:docMk/>
            <pc:sldMk cId="1918577932" sldId="609"/>
            <ac:picMk id="4" creationId="{C0841C31-C050-49C9-954F-926EAA28FA09}"/>
          </ac:picMkLst>
        </pc:picChg>
        <pc:picChg chg="del">
          <ac:chgData name="Anna Kharatian" userId="b7bea06d06ca32ed" providerId="LiveId" clId="{A70A55C3-C6BF-4F29-967F-7A7A3CE32295}" dt="2023-03-08T16:09:47.240" v="4048" actId="478"/>
          <ac:picMkLst>
            <pc:docMk/>
            <pc:sldMk cId="1918577932" sldId="609"/>
            <ac:picMk id="6" creationId="{597C8ADF-15DB-4AB0-BED4-0D15A3984F66}"/>
          </ac:picMkLst>
        </pc:picChg>
        <pc:picChg chg="add del mod modCrop">
          <ac:chgData name="Anna Kharatian" userId="b7bea06d06ca32ed" providerId="LiveId" clId="{A70A55C3-C6BF-4F29-967F-7A7A3CE32295}" dt="2023-03-08T16:17:32.833" v="4092" actId="478"/>
          <ac:picMkLst>
            <pc:docMk/>
            <pc:sldMk cId="1918577932" sldId="609"/>
            <ac:picMk id="7" creationId="{B9009E77-9B6B-4360-9275-07D26770D25A}"/>
          </ac:picMkLst>
        </pc:picChg>
        <pc:picChg chg="add del mod">
          <ac:chgData name="Anna Kharatian" userId="b7bea06d06ca32ed" providerId="LiveId" clId="{A70A55C3-C6BF-4F29-967F-7A7A3CE32295}" dt="2023-03-08T16:20:10.530" v="4149" actId="478"/>
          <ac:picMkLst>
            <pc:docMk/>
            <pc:sldMk cId="1918577932" sldId="609"/>
            <ac:picMk id="9" creationId="{A22D004B-5A3D-456A-9C5C-533464A51128}"/>
          </ac:picMkLst>
        </pc:picChg>
        <pc:picChg chg="del">
          <ac:chgData name="Anna Kharatian" userId="b7bea06d06ca32ed" providerId="LiveId" clId="{A70A55C3-C6BF-4F29-967F-7A7A3CE32295}" dt="2023-03-08T16:09:46.804" v="4047" actId="478"/>
          <ac:picMkLst>
            <pc:docMk/>
            <pc:sldMk cId="1918577932" sldId="609"/>
            <ac:picMk id="10" creationId="{9369476B-C0CB-4950-AF0A-400576473363}"/>
          </ac:picMkLst>
        </pc:picChg>
        <pc:picChg chg="del mod">
          <ac:chgData name="Anna Kharatian" userId="b7bea06d06ca32ed" providerId="LiveId" clId="{A70A55C3-C6BF-4F29-967F-7A7A3CE32295}" dt="2023-03-08T16:17:33.448" v="4093" actId="478"/>
          <ac:picMkLst>
            <pc:docMk/>
            <pc:sldMk cId="1918577932" sldId="609"/>
            <ac:picMk id="12" creationId="{3AFACDF3-B673-41AF-97C4-18E2231CA3FB}"/>
          </ac:picMkLst>
        </pc:picChg>
        <pc:picChg chg="add mod">
          <ac:chgData name="Anna Kharatian" userId="b7bea06d06ca32ed" providerId="LiveId" clId="{A70A55C3-C6BF-4F29-967F-7A7A3CE32295}" dt="2023-03-08T16:19:00.533" v="4120" actId="1038"/>
          <ac:picMkLst>
            <pc:docMk/>
            <pc:sldMk cId="1918577932" sldId="609"/>
            <ac:picMk id="13" creationId="{B420AF9A-619D-4DC1-A7C4-6FAE68BA54B0}"/>
          </ac:picMkLst>
        </pc:picChg>
        <pc:picChg chg="add mod">
          <ac:chgData name="Anna Kharatian" userId="b7bea06d06ca32ed" providerId="LiveId" clId="{A70A55C3-C6BF-4F29-967F-7A7A3CE32295}" dt="2023-03-08T16:22:18.305" v="4165" actId="1076"/>
          <ac:picMkLst>
            <pc:docMk/>
            <pc:sldMk cId="1918577932" sldId="609"/>
            <ac:picMk id="14" creationId="{7F0AD440-A48E-4A3A-B326-821D3A139962}"/>
          </ac:picMkLst>
        </pc:picChg>
        <pc:picChg chg="del">
          <ac:chgData name="Anna Kharatian" userId="b7bea06d06ca32ed" providerId="LiveId" clId="{A70A55C3-C6BF-4F29-967F-7A7A3CE32295}" dt="2023-03-08T16:09:48.390" v="4050" actId="478"/>
          <ac:picMkLst>
            <pc:docMk/>
            <pc:sldMk cId="1918577932" sldId="609"/>
            <ac:picMk id="16" creationId="{8A9EECBA-27C2-4F56-A44B-1ACD93D6D3BF}"/>
          </ac:picMkLst>
        </pc:picChg>
        <pc:picChg chg="add mod">
          <ac:chgData name="Anna Kharatian" userId="b7bea06d06ca32ed" providerId="LiveId" clId="{A70A55C3-C6BF-4F29-967F-7A7A3CE32295}" dt="2023-03-08T16:19:02.702" v="4121" actId="1037"/>
          <ac:picMkLst>
            <pc:docMk/>
            <pc:sldMk cId="1918577932" sldId="609"/>
            <ac:picMk id="17" creationId="{EF413CB3-FB56-4F44-96D1-7FB0C24E0EB1}"/>
          </ac:picMkLst>
        </pc:picChg>
        <pc:picChg chg="del mod">
          <ac:chgData name="Anna Kharatian" userId="b7bea06d06ca32ed" providerId="LiveId" clId="{A70A55C3-C6BF-4F29-967F-7A7A3CE32295}" dt="2023-03-08T16:17:32.253" v="4091" actId="478"/>
          <ac:picMkLst>
            <pc:docMk/>
            <pc:sldMk cId="1918577932" sldId="609"/>
            <ac:picMk id="20" creationId="{74EF5E4F-77D0-4442-8545-E9C64ED2E87E}"/>
          </ac:picMkLst>
        </pc:picChg>
        <pc:picChg chg="add mod modCrop">
          <ac:chgData name="Anna Kharatian" userId="b7bea06d06ca32ed" providerId="LiveId" clId="{A70A55C3-C6BF-4F29-967F-7A7A3CE32295}" dt="2023-03-08T16:22:40.566" v="4167"/>
          <ac:picMkLst>
            <pc:docMk/>
            <pc:sldMk cId="1918577932" sldId="609"/>
            <ac:picMk id="21" creationId="{84B381F8-DEBA-4DED-B149-188A85447532}"/>
          </ac:picMkLst>
        </pc:picChg>
        <pc:picChg chg="del">
          <ac:chgData name="Anna Kharatian" userId="b7bea06d06ca32ed" providerId="LiveId" clId="{A70A55C3-C6BF-4F29-967F-7A7A3CE32295}" dt="2023-03-08T16:09:50.435" v="4053" actId="478"/>
          <ac:picMkLst>
            <pc:docMk/>
            <pc:sldMk cId="1918577932" sldId="609"/>
            <ac:picMk id="22" creationId="{2643E86A-728E-499C-960E-81E942A893D8}"/>
          </ac:picMkLst>
        </pc:picChg>
        <pc:picChg chg="del">
          <ac:chgData name="Anna Kharatian" userId="b7bea06d06ca32ed" providerId="LiveId" clId="{A70A55C3-C6BF-4F29-967F-7A7A3CE32295}" dt="2023-03-08T16:09:47.708" v="4049" actId="478"/>
          <ac:picMkLst>
            <pc:docMk/>
            <pc:sldMk cId="1918577932" sldId="609"/>
            <ac:picMk id="24" creationId="{89A040FB-F0C9-402A-8B3A-DD17B8750A33}"/>
          </ac:picMkLst>
        </pc:picChg>
        <pc:picChg chg="mod">
          <ac:chgData name="Anna Kharatian" userId="b7bea06d06ca32ed" providerId="LiveId" clId="{A70A55C3-C6BF-4F29-967F-7A7A3CE32295}" dt="2023-03-08T16:22:13.776" v="4164" actId="1076"/>
          <ac:picMkLst>
            <pc:docMk/>
            <pc:sldMk cId="1918577932" sldId="609"/>
            <ac:picMk id="26" creationId="{0DB05A40-8B51-427C-8014-FEB4F3A2E105}"/>
          </ac:picMkLst>
        </pc:picChg>
      </pc:sldChg>
      <pc:sldMasterChg chg="delSldLayout modSldLayout">
        <pc:chgData name="Anna Kharatian" userId="b7bea06d06ca32ed" providerId="LiveId" clId="{A70A55C3-C6BF-4F29-967F-7A7A3CE32295}" dt="2023-03-08T15:47:53.201" v="3809" actId="404"/>
        <pc:sldMasterMkLst>
          <pc:docMk/>
          <pc:sldMasterMk cId="0" sldId="2147483648"/>
        </pc:sldMasterMkLst>
        <pc:sldLayoutChg chg="del">
          <pc:chgData name="Anna Kharatian" userId="b7bea06d06ca32ed" providerId="LiveId" clId="{A70A55C3-C6BF-4F29-967F-7A7A3CE32295}" dt="2023-03-08T15:31:21.830" v="3029" actId="2696"/>
          <pc:sldLayoutMkLst>
            <pc:docMk/>
            <pc:sldMasterMk cId="0" sldId="2147483648"/>
            <pc:sldLayoutMk cId="0" sldId="2147483649"/>
          </pc:sldLayoutMkLst>
        </pc:sldLayoutChg>
        <pc:sldLayoutChg chg="modSp">
          <pc:chgData name="Anna Kharatian" userId="b7bea06d06ca32ed" providerId="LiveId" clId="{A70A55C3-C6BF-4F29-967F-7A7A3CE32295}" dt="2023-03-08T15:47:04.426" v="3794" actId="404"/>
          <pc:sldLayoutMkLst>
            <pc:docMk/>
            <pc:sldMasterMk cId="0" sldId="2147483648"/>
            <pc:sldLayoutMk cId="0" sldId="2147483651"/>
          </pc:sldLayoutMkLst>
          <pc:spChg chg="mod">
            <ac:chgData name="Anna Kharatian" userId="b7bea06d06ca32ed" providerId="LiveId" clId="{A70A55C3-C6BF-4F29-967F-7A7A3CE32295}" dt="2023-03-08T15:47:04.426" v="3794" actId="404"/>
            <ac:spMkLst>
              <pc:docMk/>
              <pc:sldMasterMk cId="0" sldId="2147483648"/>
              <pc:sldLayoutMk cId="0" sldId="2147483651"/>
              <ac:spMk id="3" creationId="{00000000-0000-0000-0000-000000000000}"/>
            </ac:spMkLst>
          </pc:spChg>
        </pc:sldLayoutChg>
        <pc:sldLayoutChg chg="modSp">
          <pc:chgData name="Anna Kharatian" userId="b7bea06d06ca32ed" providerId="LiveId" clId="{A70A55C3-C6BF-4F29-967F-7A7A3CE32295}" dt="2023-03-08T15:47:16.570" v="3796" actId="403"/>
          <pc:sldLayoutMkLst>
            <pc:docMk/>
            <pc:sldMasterMk cId="0" sldId="2147483648"/>
            <pc:sldLayoutMk cId="0" sldId="2147483652"/>
          </pc:sldLayoutMkLst>
          <pc:spChg chg="mod">
            <ac:chgData name="Anna Kharatian" userId="b7bea06d06ca32ed" providerId="LiveId" clId="{A70A55C3-C6BF-4F29-967F-7A7A3CE32295}" dt="2023-03-08T15:47:16.570" v="3796" actId="403"/>
            <ac:spMkLst>
              <pc:docMk/>
              <pc:sldMasterMk cId="0" sldId="2147483648"/>
              <pc:sldLayoutMk cId="0" sldId="2147483652"/>
              <ac:spMk id="3" creationId="{00000000-0000-0000-0000-000000000000}"/>
            </ac:spMkLst>
          </pc:spChg>
        </pc:sldLayoutChg>
        <pc:sldLayoutChg chg="modSp">
          <pc:chgData name="Anna Kharatian" userId="b7bea06d06ca32ed" providerId="LiveId" clId="{A70A55C3-C6BF-4F29-967F-7A7A3CE32295}" dt="2023-03-08T15:47:30.718" v="3798" actId="403"/>
          <pc:sldLayoutMkLst>
            <pc:docMk/>
            <pc:sldMasterMk cId="0" sldId="2147483648"/>
            <pc:sldLayoutMk cId="0" sldId="2147483653"/>
          </pc:sldLayoutMkLst>
          <pc:spChg chg="mod">
            <ac:chgData name="Anna Kharatian" userId="b7bea06d06ca32ed" providerId="LiveId" clId="{A70A55C3-C6BF-4F29-967F-7A7A3CE32295}" dt="2023-03-08T15:47:30.718" v="3798" actId="403"/>
            <ac:spMkLst>
              <pc:docMk/>
              <pc:sldMasterMk cId="0" sldId="2147483648"/>
              <pc:sldLayoutMk cId="0" sldId="2147483653"/>
              <ac:spMk id="2" creationId="{00000000-0000-0000-0000-000000000000}"/>
            </ac:spMkLst>
          </pc:spChg>
        </pc:sldLayoutChg>
        <pc:sldLayoutChg chg="del">
          <pc:chgData name="Anna Kharatian" userId="b7bea06d06ca32ed" providerId="LiveId" clId="{A70A55C3-C6BF-4F29-967F-7A7A3CE32295}" dt="2023-03-08T15:31:30.163" v="3032" actId="2696"/>
          <pc:sldLayoutMkLst>
            <pc:docMk/>
            <pc:sldMasterMk cId="0" sldId="2147483648"/>
            <pc:sldLayoutMk cId="0" sldId="2147483656"/>
          </pc:sldLayoutMkLst>
        </pc:sldLayoutChg>
        <pc:sldLayoutChg chg="del">
          <pc:chgData name="Anna Kharatian" userId="b7bea06d06ca32ed" providerId="LiveId" clId="{A70A55C3-C6BF-4F29-967F-7A7A3CE32295}" dt="2023-03-08T15:31:32.650" v="3033" actId="2696"/>
          <pc:sldLayoutMkLst>
            <pc:docMk/>
            <pc:sldMasterMk cId="0" sldId="2147483648"/>
            <pc:sldLayoutMk cId="0" sldId="2147483659"/>
          </pc:sldLayoutMkLst>
        </pc:sldLayoutChg>
        <pc:sldLayoutChg chg="modSp">
          <pc:chgData name="Anna Kharatian" userId="b7bea06d06ca32ed" providerId="LiveId" clId="{A70A55C3-C6BF-4F29-967F-7A7A3CE32295}" dt="2023-03-08T15:47:35.638" v="3800" actId="403"/>
          <pc:sldLayoutMkLst>
            <pc:docMk/>
            <pc:sldMasterMk cId="0" sldId="2147483648"/>
            <pc:sldLayoutMk cId="0" sldId="2147483660"/>
          </pc:sldLayoutMkLst>
          <pc:spChg chg="mod">
            <ac:chgData name="Anna Kharatian" userId="b7bea06d06ca32ed" providerId="LiveId" clId="{A70A55C3-C6BF-4F29-967F-7A7A3CE32295}" dt="2023-03-08T15:47:35.638" v="3800" actId="403"/>
            <ac:spMkLst>
              <pc:docMk/>
              <pc:sldMasterMk cId="0" sldId="2147483648"/>
              <pc:sldLayoutMk cId="0" sldId="2147483660"/>
              <ac:spMk id="8" creationId="{00000000-0000-0000-0000-000000000000}"/>
            </ac:spMkLst>
          </pc:spChg>
        </pc:sldLayoutChg>
        <pc:sldLayoutChg chg="modSp">
          <pc:chgData name="Anna Kharatian" userId="b7bea06d06ca32ed" providerId="LiveId" clId="{A70A55C3-C6BF-4F29-967F-7A7A3CE32295}" dt="2023-03-08T15:47:12.448" v="3795" actId="404"/>
          <pc:sldLayoutMkLst>
            <pc:docMk/>
            <pc:sldMasterMk cId="0" sldId="2147483648"/>
            <pc:sldLayoutMk cId="2916447928" sldId="2147483663"/>
          </pc:sldLayoutMkLst>
          <pc:spChg chg="mod">
            <ac:chgData name="Anna Kharatian" userId="b7bea06d06ca32ed" providerId="LiveId" clId="{A70A55C3-C6BF-4F29-967F-7A7A3CE32295}" dt="2023-03-08T15:47:12.448" v="3795" actId="404"/>
            <ac:spMkLst>
              <pc:docMk/>
              <pc:sldMasterMk cId="0" sldId="2147483648"/>
              <pc:sldLayoutMk cId="2916447928" sldId="2147483663"/>
              <ac:spMk id="5" creationId="{00000000-0000-0000-0000-000000000000}"/>
            </ac:spMkLst>
          </pc:spChg>
        </pc:sldLayoutChg>
        <pc:sldLayoutChg chg="modSp">
          <pc:chgData name="Anna Kharatian" userId="b7bea06d06ca32ed" providerId="LiveId" clId="{A70A55C3-C6BF-4F29-967F-7A7A3CE32295}" dt="2023-03-08T15:46:46.338" v="3790" actId="403"/>
          <pc:sldLayoutMkLst>
            <pc:docMk/>
            <pc:sldMasterMk cId="0" sldId="2147483648"/>
            <pc:sldLayoutMk cId="958388599" sldId="2147483664"/>
          </pc:sldLayoutMkLst>
          <pc:spChg chg="mod">
            <ac:chgData name="Anna Kharatian" userId="b7bea06d06ca32ed" providerId="LiveId" clId="{A70A55C3-C6BF-4F29-967F-7A7A3CE32295}" dt="2023-03-08T15:46:46.338" v="3790" actId="403"/>
            <ac:spMkLst>
              <pc:docMk/>
              <pc:sldMasterMk cId="0" sldId="2147483648"/>
              <pc:sldLayoutMk cId="958388599" sldId="2147483664"/>
              <ac:spMk id="11" creationId="{00000000-0000-0000-0000-000000000000}"/>
            </ac:spMkLst>
          </pc:spChg>
        </pc:sldLayoutChg>
        <pc:sldLayoutChg chg="modSp">
          <pc:chgData name="Anna Kharatian" userId="b7bea06d06ca32ed" providerId="LiveId" clId="{A70A55C3-C6BF-4F29-967F-7A7A3CE32295}" dt="2023-03-08T15:46:50.295" v="3791" actId="403"/>
          <pc:sldLayoutMkLst>
            <pc:docMk/>
            <pc:sldMasterMk cId="0" sldId="2147483648"/>
            <pc:sldLayoutMk cId="2226209108" sldId="2147483665"/>
          </pc:sldLayoutMkLst>
          <pc:spChg chg="mod">
            <ac:chgData name="Anna Kharatian" userId="b7bea06d06ca32ed" providerId="LiveId" clId="{A70A55C3-C6BF-4F29-967F-7A7A3CE32295}" dt="2023-03-08T15:46:50.295" v="3791" actId="403"/>
            <ac:spMkLst>
              <pc:docMk/>
              <pc:sldMasterMk cId="0" sldId="2147483648"/>
              <pc:sldLayoutMk cId="2226209108" sldId="2147483665"/>
              <ac:spMk id="6" creationId="{00000000-0000-0000-0000-000000000000}"/>
            </ac:spMkLst>
          </pc:spChg>
        </pc:sldLayoutChg>
        <pc:sldLayoutChg chg="modSp">
          <pc:chgData name="Anna Kharatian" userId="b7bea06d06ca32ed" providerId="LiveId" clId="{A70A55C3-C6BF-4F29-967F-7A7A3CE32295}" dt="2023-03-08T15:46:53.990" v="3792" actId="403"/>
          <pc:sldLayoutMkLst>
            <pc:docMk/>
            <pc:sldMasterMk cId="0" sldId="2147483648"/>
            <pc:sldLayoutMk cId="3639931948" sldId="2147483666"/>
          </pc:sldLayoutMkLst>
          <pc:spChg chg="mod">
            <ac:chgData name="Anna Kharatian" userId="b7bea06d06ca32ed" providerId="LiveId" clId="{A70A55C3-C6BF-4F29-967F-7A7A3CE32295}" dt="2023-03-08T15:46:53.990" v="3792" actId="403"/>
            <ac:spMkLst>
              <pc:docMk/>
              <pc:sldMasterMk cId="0" sldId="2147483648"/>
              <pc:sldLayoutMk cId="3639931948" sldId="2147483666"/>
              <ac:spMk id="7" creationId="{00000000-0000-0000-0000-000000000000}"/>
            </ac:spMkLst>
          </pc:spChg>
        </pc:sldLayoutChg>
        <pc:sldLayoutChg chg="modSp">
          <pc:chgData name="Anna Kharatian" userId="b7bea06d06ca32ed" providerId="LiveId" clId="{A70A55C3-C6BF-4F29-967F-7A7A3CE32295}" dt="2023-03-08T15:47:42.374" v="3803" actId="404"/>
          <pc:sldLayoutMkLst>
            <pc:docMk/>
            <pc:sldMasterMk cId="0" sldId="2147483648"/>
            <pc:sldLayoutMk cId="57183357" sldId="2147483667"/>
          </pc:sldLayoutMkLst>
          <pc:spChg chg="mod">
            <ac:chgData name="Anna Kharatian" userId="b7bea06d06ca32ed" providerId="LiveId" clId="{A70A55C3-C6BF-4F29-967F-7A7A3CE32295}" dt="2023-03-08T15:47:42.374" v="3803" actId="404"/>
            <ac:spMkLst>
              <pc:docMk/>
              <pc:sldMasterMk cId="0" sldId="2147483648"/>
              <pc:sldLayoutMk cId="57183357" sldId="2147483667"/>
              <ac:spMk id="4" creationId="{00000000-0000-0000-0000-000000000000}"/>
            </ac:spMkLst>
          </pc:spChg>
        </pc:sldLayoutChg>
        <pc:sldLayoutChg chg="modSp">
          <pc:chgData name="Anna Kharatian" userId="b7bea06d06ca32ed" providerId="LiveId" clId="{A70A55C3-C6BF-4F29-967F-7A7A3CE32295}" dt="2023-03-08T15:47:48.146" v="3806" actId="404"/>
          <pc:sldLayoutMkLst>
            <pc:docMk/>
            <pc:sldMasterMk cId="0" sldId="2147483648"/>
            <pc:sldLayoutMk cId="2887373861" sldId="2147483668"/>
          </pc:sldLayoutMkLst>
          <pc:spChg chg="mod">
            <ac:chgData name="Anna Kharatian" userId="b7bea06d06ca32ed" providerId="LiveId" clId="{A70A55C3-C6BF-4F29-967F-7A7A3CE32295}" dt="2023-03-08T15:47:48.146" v="3806" actId="404"/>
            <ac:spMkLst>
              <pc:docMk/>
              <pc:sldMasterMk cId="0" sldId="2147483648"/>
              <pc:sldLayoutMk cId="2887373861" sldId="2147483668"/>
              <ac:spMk id="5" creationId="{00000000-0000-0000-0000-000000000000}"/>
            </ac:spMkLst>
          </pc:spChg>
        </pc:sldLayoutChg>
        <pc:sldLayoutChg chg="del">
          <pc:chgData name="Anna Kharatian" userId="b7bea06d06ca32ed" providerId="LiveId" clId="{A70A55C3-C6BF-4F29-967F-7A7A3CE32295}" dt="2023-03-08T15:31:23.310" v="3030" actId="2696"/>
          <pc:sldLayoutMkLst>
            <pc:docMk/>
            <pc:sldMasterMk cId="0" sldId="2147483648"/>
            <pc:sldLayoutMk cId="434314603" sldId="2147483669"/>
          </pc:sldLayoutMkLst>
        </pc:sldLayoutChg>
        <pc:sldLayoutChg chg="del">
          <pc:chgData name="Anna Kharatian" userId="b7bea06d06ca32ed" providerId="LiveId" clId="{A70A55C3-C6BF-4F29-967F-7A7A3CE32295}" dt="2023-03-08T15:31:24.635" v="3031" actId="2696"/>
          <pc:sldLayoutMkLst>
            <pc:docMk/>
            <pc:sldMasterMk cId="0" sldId="2147483648"/>
            <pc:sldLayoutMk cId="2632116228" sldId="2147483670"/>
          </pc:sldLayoutMkLst>
        </pc:sldLayoutChg>
        <pc:sldLayoutChg chg="del">
          <pc:chgData name="Anna Kharatian" userId="b7bea06d06ca32ed" providerId="LiveId" clId="{A70A55C3-C6BF-4F29-967F-7A7A3CE32295}" dt="2023-03-08T15:31:35.313" v="3034" actId="2696"/>
          <pc:sldLayoutMkLst>
            <pc:docMk/>
            <pc:sldMasterMk cId="0" sldId="2147483648"/>
            <pc:sldLayoutMk cId="178790896" sldId="2147483672"/>
          </pc:sldLayoutMkLst>
        </pc:sldLayoutChg>
        <pc:sldLayoutChg chg="del">
          <pc:chgData name="Anna Kharatian" userId="b7bea06d06ca32ed" providerId="LiveId" clId="{A70A55C3-C6BF-4F29-967F-7A7A3CE32295}" dt="2023-03-08T15:30:46.531" v="3028" actId="2696"/>
          <pc:sldLayoutMkLst>
            <pc:docMk/>
            <pc:sldMasterMk cId="0" sldId="2147483648"/>
            <pc:sldLayoutMk cId="2916825156" sldId="2147483674"/>
          </pc:sldLayoutMkLst>
        </pc:sldLayoutChg>
        <pc:sldLayoutChg chg="del">
          <pc:chgData name="Anna Kharatian" userId="b7bea06d06ca32ed" providerId="LiveId" clId="{A70A55C3-C6BF-4F29-967F-7A7A3CE32295}" dt="2023-03-08T15:30:45.175" v="3027" actId="2696"/>
          <pc:sldLayoutMkLst>
            <pc:docMk/>
            <pc:sldMasterMk cId="0" sldId="2147483648"/>
            <pc:sldLayoutMk cId="2870848694" sldId="2147483675"/>
          </pc:sldLayoutMkLst>
        </pc:sldLayoutChg>
        <pc:sldLayoutChg chg="del">
          <pc:chgData name="Anna Kharatian" userId="b7bea06d06ca32ed" providerId="LiveId" clId="{A70A55C3-C6BF-4F29-967F-7A7A3CE32295}" dt="2023-03-08T15:30:43.005" v="3026" actId="2696"/>
          <pc:sldLayoutMkLst>
            <pc:docMk/>
            <pc:sldMasterMk cId="0" sldId="2147483648"/>
            <pc:sldLayoutMk cId="383109753" sldId="2147483677"/>
          </pc:sldLayoutMkLst>
        </pc:sldLayoutChg>
        <pc:sldLayoutChg chg="del">
          <pc:chgData name="Anna Kharatian" userId="b7bea06d06ca32ed" providerId="LiveId" clId="{A70A55C3-C6BF-4F29-967F-7A7A3CE32295}" dt="2023-03-08T15:30:41.797" v="3025" actId="2696"/>
          <pc:sldLayoutMkLst>
            <pc:docMk/>
            <pc:sldMasterMk cId="0" sldId="2147483648"/>
            <pc:sldLayoutMk cId="3931058851" sldId="2147483682"/>
          </pc:sldLayoutMkLst>
        </pc:sldLayoutChg>
        <pc:sldLayoutChg chg="modSp">
          <pc:chgData name="Anna Kharatian" userId="b7bea06d06ca32ed" providerId="LiveId" clId="{A70A55C3-C6BF-4F29-967F-7A7A3CE32295}" dt="2023-03-08T15:47:53.201" v="3809" actId="404"/>
          <pc:sldLayoutMkLst>
            <pc:docMk/>
            <pc:sldMasterMk cId="0" sldId="2147483648"/>
            <pc:sldLayoutMk cId="3037405774" sldId="2147483684"/>
          </pc:sldLayoutMkLst>
          <pc:spChg chg="mod">
            <ac:chgData name="Anna Kharatian" userId="b7bea06d06ca32ed" providerId="LiveId" clId="{A70A55C3-C6BF-4F29-967F-7A7A3CE32295}" dt="2023-03-08T15:47:53.201" v="3809" actId="404"/>
            <ac:spMkLst>
              <pc:docMk/>
              <pc:sldMasterMk cId="0" sldId="2147483648"/>
              <pc:sldLayoutMk cId="3037405774" sldId="2147483684"/>
              <ac:spMk id="4" creationId="{00000000-0000-0000-0000-000000000000}"/>
            </ac:spMkLst>
          </pc:spChg>
        </pc:sldLayoutChg>
        <pc:sldLayoutChg chg="del">
          <pc:chgData name="Anna Kharatian" userId="b7bea06d06ca32ed" providerId="LiveId" clId="{A70A55C3-C6BF-4F29-967F-7A7A3CE32295}" dt="2023-03-08T15:30:39.592" v="3024" actId="2696"/>
          <pc:sldLayoutMkLst>
            <pc:docMk/>
            <pc:sldMasterMk cId="0" sldId="2147483648"/>
            <pc:sldLayoutMk cId="3296846799" sldId="2147483686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6197672" cy="498419"/>
          </a:xfrm>
          <a:prstGeom prst="rect">
            <a:avLst/>
          </a:prstGeom>
        </p:spPr>
        <p:txBody>
          <a:bodyPr vert="horz" lIns="132872" tIns="66436" rIns="132872" bIns="66436" rtlCol="0"/>
          <a:lstStyle>
            <a:lvl1pPr algn="l">
              <a:defRPr sz="17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8101817" y="2"/>
            <a:ext cx="6197670" cy="498419"/>
          </a:xfrm>
          <a:prstGeom prst="rect">
            <a:avLst/>
          </a:prstGeom>
        </p:spPr>
        <p:txBody>
          <a:bodyPr vert="horz" lIns="132872" tIns="66436" rIns="132872" bIns="66436" rtlCol="0"/>
          <a:lstStyle>
            <a:lvl1pPr algn="r">
              <a:defRPr sz="1700"/>
            </a:lvl1pPr>
          </a:lstStyle>
          <a:p>
            <a:fld id="{F124EB65-7136-4C60-BB09-E37ED5B9B975}" type="datetimeFigureOut">
              <a:rPr lang="ru-RU" smtClean="0"/>
              <a:t>12.02.2025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28220"/>
            <a:ext cx="6197672" cy="498418"/>
          </a:xfrm>
          <a:prstGeom prst="rect">
            <a:avLst/>
          </a:prstGeom>
        </p:spPr>
        <p:txBody>
          <a:bodyPr vert="horz" lIns="132872" tIns="66436" rIns="132872" bIns="66436" rtlCol="0" anchor="b"/>
          <a:lstStyle>
            <a:lvl1pPr algn="l">
              <a:defRPr sz="17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8101817" y="9428220"/>
            <a:ext cx="6197670" cy="498418"/>
          </a:xfrm>
          <a:prstGeom prst="rect">
            <a:avLst/>
          </a:prstGeom>
        </p:spPr>
        <p:txBody>
          <a:bodyPr vert="horz" lIns="132872" tIns="66436" rIns="132872" bIns="66436" rtlCol="0" anchor="b"/>
          <a:lstStyle>
            <a:lvl1pPr algn="r">
              <a:defRPr sz="1700"/>
            </a:lvl1pPr>
          </a:lstStyle>
          <a:p>
            <a:fld id="{46F5082A-0598-41AC-AB87-F8B09DBBE4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3443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6197442" cy="498629"/>
          </a:xfrm>
          <a:prstGeom prst="rect">
            <a:avLst/>
          </a:prstGeom>
        </p:spPr>
        <p:txBody>
          <a:bodyPr vert="horz" lIns="116264" tIns="58132" rIns="116264" bIns="58132" rtlCol="0"/>
          <a:lstStyle>
            <a:lvl1pPr algn="l">
              <a:defRPr sz="15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8100622" y="2"/>
            <a:ext cx="6197442" cy="498629"/>
          </a:xfrm>
          <a:prstGeom prst="rect">
            <a:avLst/>
          </a:prstGeom>
        </p:spPr>
        <p:txBody>
          <a:bodyPr vert="horz" lIns="116264" tIns="58132" rIns="116264" bIns="58132" rtlCol="0"/>
          <a:lstStyle>
            <a:lvl1pPr algn="r">
              <a:defRPr sz="1500"/>
            </a:lvl1pPr>
          </a:lstStyle>
          <a:p>
            <a:fld id="{E7BB0E3D-B488-4C47-8DEA-4B0D5DB9B01A}" type="datetimeFigureOut">
              <a:rPr lang="ru-RU" smtClean="0"/>
              <a:t>12.02.2025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76713" y="1243013"/>
            <a:ext cx="5948362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16264" tIns="58132" rIns="116264" bIns="5813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430180" y="4777196"/>
            <a:ext cx="11441430" cy="3908613"/>
          </a:xfrm>
          <a:prstGeom prst="rect">
            <a:avLst/>
          </a:prstGeom>
        </p:spPr>
        <p:txBody>
          <a:bodyPr vert="horz" lIns="116264" tIns="58132" rIns="116264" bIns="5813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012"/>
            <a:ext cx="6197442" cy="498629"/>
          </a:xfrm>
          <a:prstGeom prst="rect">
            <a:avLst/>
          </a:prstGeom>
        </p:spPr>
        <p:txBody>
          <a:bodyPr vert="horz" lIns="116264" tIns="58132" rIns="116264" bIns="58132" rtlCol="0" anchor="b"/>
          <a:lstStyle>
            <a:lvl1pPr algn="l">
              <a:defRPr sz="15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8100622" y="9428012"/>
            <a:ext cx="6197442" cy="498629"/>
          </a:xfrm>
          <a:prstGeom prst="rect">
            <a:avLst/>
          </a:prstGeom>
        </p:spPr>
        <p:txBody>
          <a:bodyPr vert="horz" lIns="116264" tIns="58132" rIns="116264" bIns="58132" rtlCol="0" anchor="b"/>
          <a:lstStyle>
            <a:lvl1pPr algn="r">
              <a:defRPr sz="1500"/>
            </a:lvl1pPr>
          </a:lstStyle>
          <a:p>
            <a:fld id="{C1F89CB3-8B1E-4895-848B-2F2A8726E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224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89CB3-8B1E-4895-848B-2F2A8726E4D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121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89CB3-8B1E-4895-848B-2F2A8726E4D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862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12"/>
          <p:cNvSpPr>
            <a:spLocks noGrp="1"/>
          </p:cNvSpPr>
          <p:nvPr>
            <p:ph type="title" hasCustomPrompt="1"/>
          </p:nvPr>
        </p:nvSpPr>
        <p:spPr bwMode="auto">
          <a:xfrm>
            <a:off x="839416" y="3068960"/>
            <a:ext cx="7056784" cy="864000"/>
          </a:xfrm>
        </p:spPr>
        <p:txBody>
          <a:bodyPr/>
          <a:lstStyle>
            <a:lvl1pPr algn="l">
              <a:lnSpc>
                <a:spcPts val="3800"/>
              </a:lnSpc>
              <a:defRPr sz="32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839416" y="3932960"/>
            <a:ext cx="7056784" cy="747040"/>
          </a:xfr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600" baseline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 smtClean="0"/>
              <a:t>Второй </a:t>
            </a:r>
            <a:r>
              <a:rPr lang="ru-RU" dirty="0"/>
              <a:t>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71112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Застав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09600" y="2852936"/>
            <a:ext cx="10972800" cy="1143000"/>
          </a:xfrm>
        </p:spPr>
        <p:txBody>
          <a:bodyPr/>
          <a:lstStyle>
            <a:lvl1pPr>
              <a:defRPr sz="40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1164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>
  <p:cSld name="1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79375" y="274638"/>
            <a:ext cx="3399897" cy="1143000"/>
          </a:xfrm>
        </p:spPr>
        <p:txBody>
          <a:bodyPr/>
          <a:lstStyle>
            <a:lvl1pPr algn="l">
              <a:lnSpc>
                <a:spcPts val="2800"/>
              </a:lnSpc>
              <a:defRPr sz="2400" b="0">
                <a:solidFill>
                  <a:schemeClr val="bg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479374" y="1628775"/>
            <a:ext cx="3399897" cy="482441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288000" indent="-288000">
              <a:lnSpc>
                <a:spcPts val="1800"/>
              </a:lnSpc>
              <a:spcBef>
                <a:spcPts val="600"/>
              </a:spcBef>
              <a:buClr>
                <a:schemeClr val="accent5">
                  <a:lumMod val="90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54275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>
  <p:cSld name="1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0" y="0"/>
            <a:ext cx="474681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79375" y="274637"/>
            <a:ext cx="3816426" cy="1354163"/>
          </a:xfrm>
        </p:spPr>
        <p:txBody>
          <a:bodyPr/>
          <a:lstStyle>
            <a:lvl1pPr algn="l">
              <a:lnSpc>
                <a:spcPct val="110000"/>
              </a:lnSpc>
              <a:defRPr sz="2400" b="1">
                <a:solidFill>
                  <a:schemeClr val="bg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479374" y="1839962"/>
            <a:ext cx="3816426" cy="4613226"/>
          </a:xfrm>
        </p:spPr>
        <p:txBody>
          <a:bodyPr/>
          <a:lstStyle>
            <a:lvl1pPr marL="0" indent="-288000">
              <a:lnSpc>
                <a:spcPct val="110000"/>
              </a:lnSpc>
              <a:buNone/>
              <a:defRPr sz="1800">
                <a:solidFill>
                  <a:schemeClr val="bg2"/>
                </a:solidFill>
              </a:defRPr>
            </a:lvl1pPr>
            <a:lvl2pPr marL="0" indent="-288000">
              <a:lnSpc>
                <a:spcPct val="110000"/>
              </a:lnSpc>
              <a:spcBef>
                <a:spcPts val="0"/>
              </a:spcBef>
              <a:buClr>
                <a:schemeClr val="accent5">
                  <a:lumMod val="90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13989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 bwMode="auto"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609600" y="274638"/>
            <a:ext cx="4982344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ts val="0"/>
              </a:spcBef>
              <a:spcAft>
                <a:spcPts val="0"/>
              </a:spcAft>
              <a:defRPr sz="3200" b="0">
                <a:solidFill>
                  <a:schemeClr val="tx1"/>
                </a:solidFill>
                <a:latin typeface="Montserrat ExtraBold" pitchFamily="2" charset="-52"/>
                <a:ea typeface="Tahoma"/>
                <a:cs typeface="Tahoma"/>
              </a:defRPr>
            </a:lvl1pPr>
            <a:lvl2pPr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2pPr>
            <a:lvl3pPr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3pPr>
            <a:lvl4pPr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4pPr>
            <a:lvl5pPr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5pPr>
            <a:lvl6pPr marL="457200"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6pPr>
            <a:lvl7pPr marL="914400"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7pPr>
            <a:lvl8pPr marL="1371600"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8pPr>
            <a:lvl9pPr marL="1828800"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9pPr>
          </a:lstStyle>
          <a:p>
            <a:pPr>
              <a:defRPr/>
            </a:pP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09600" y="1839962"/>
            <a:ext cx="4981575" cy="4541788"/>
          </a:xfrm>
        </p:spPr>
        <p:txBody>
          <a:bodyPr/>
          <a:lstStyle>
            <a:lvl1pPr marL="288000" indent="-288000">
              <a:lnSpc>
                <a:spcPct val="110000"/>
              </a:lnSpc>
              <a:spcBef>
                <a:spcPts val="0"/>
              </a:spcBef>
              <a:buClr>
                <a:schemeClr val="accent5">
                  <a:lumMod val="90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bg2"/>
                </a:solidFill>
              </a:defRPr>
            </a:lvl1pPr>
            <a:lvl2pPr marL="720000" indent="-288000">
              <a:lnSpc>
                <a:spcPct val="110000"/>
              </a:lnSpc>
              <a:spcBef>
                <a:spcPts val="0"/>
              </a:spcBef>
              <a:buFont typeface="Segoe UI" panose="020B0502040204020203" pitchFamily="34" charset="0"/>
              <a:buChar char="‒"/>
              <a:defRPr sz="1800">
                <a:solidFill>
                  <a:schemeClr val="bg2"/>
                </a:solidFill>
              </a:defRPr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 wrap="none" anchor="ctr" anchorCtr="1"/>
          <a:lstStyle>
            <a:lvl1pPr marL="0" indent="0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  <a:endParaRPr lang="ru-RU" dirty="0"/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609600" y="274638"/>
            <a:ext cx="4981575" cy="1354162"/>
          </a:xfrm>
        </p:spPr>
        <p:txBody>
          <a:bodyPr/>
          <a:lstStyle>
            <a:lvl1pPr algn="l">
              <a:lnSpc>
                <a:spcPct val="110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42910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609600" y="274637"/>
            <a:ext cx="4982344" cy="1354163"/>
          </a:xfrm>
        </p:spPr>
        <p:txBody>
          <a:bodyPr/>
          <a:lstStyle>
            <a:lvl1pPr algn="l">
              <a:lnSpc>
                <a:spcPct val="110000"/>
              </a:lnSpc>
              <a:defRPr sz="3200" b="1">
                <a:latin typeface="+mj-lt"/>
              </a:defRPr>
            </a:lvl1pPr>
          </a:lstStyle>
          <a:p>
            <a:pPr>
              <a:defRPr/>
            </a:pPr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609600" y="1839962"/>
            <a:ext cx="4981575" cy="4541788"/>
          </a:xfrm>
        </p:spPr>
        <p:txBody>
          <a:bodyPr/>
          <a:lstStyle>
            <a:lvl1pPr marL="288000" indent="-28800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/>
            </a:lvl1pPr>
            <a:lvl2pPr marL="720000" indent="-288000">
              <a:lnSpc>
                <a:spcPct val="110000"/>
              </a:lnSpc>
              <a:spcBef>
                <a:spcPts val="0"/>
              </a:spcBef>
              <a:buFont typeface="Segoe UI" panose="020B0502040204020203" pitchFamily="34" charset="0"/>
              <a:buChar char="‒"/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5" name="Рисунок 9"/>
          <p:cNvSpPr>
            <a:spLocks noGrp="1"/>
          </p:cNvSpPr>
          <p:nvPr>
            <p:ph type="pic" sz="quarter" idx="12" hasCustomPrompt="1"/>
          </p:nvPr>
        </p:nvSpPr>
        <p:spPr bwMode="auto">
          <a:xfrm>
            <a:off x="6096000" y="0"/>
            <a:ext cx="6096000" cy="6858000"/>
          </a:xfrm>
          <a:solidFill>
            <a:schemeClr val="bg2"/>
          </a:solidFill>
        </p:spPr>
        <p:txBody>
          <a:bodyPr wrap="none" anchor="ctr" anchorCtr="1"/>
          <a:lstStyle>
            <a:lvl1pPr marL="0" indent="0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3597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Заголовок и объек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609600" y="835665"/>
            <a:ext cx="5414392" cy="1224136"/>
          </a:xfrm>
        </p:spPr>
        <p:txBody>
          <a:bodyPr/>
          <a:lstStyle>
            <a:lvl1pPr algn="l">
              <a:lnSpc>
                <a:spcPct val="110000"/>
              </a:lnSpc>
              <a:defRPr sz="3200" b="1">
                <a:solidFill>
                  <a:schemeClr val="bg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 dirty="0"/>
              <a:t>Образец заголовка</a:t>
            </a:r>
            <a:endParaRPr lang="en-US" dirty="0"/>
          </a:p>
        </p:txBody>
      </p:sp>
      <p:grpSp>
        <p:nvGrpSpPr>
          <p:cNvPr id="9" name="Группа 7">
            <a:extLst>
              <a:ext uri="{FF2B5EF4-FFF2-40B4-BE49-F238E27FC236}">
                <a16:creationId xmlns:a16="http://schemas.microsoft.com/office/drawing/2014/main" id="{8925150F-3F7A-4B20-B4BA-68055E1A13FB}"/>
              </a:ext>
            </a:extLst>
          </p:cNvPr>
          <p:cNvGrpSpPr/>
          <p:nvPr userDrawn="1"/>
        </p:nvGrpSpPr>
        <p:grpSpPr>
          <a:xfrm>
            <a:off x="139699" y="-27384"/>
            <a:ext cx="12076981" cy="6875252"/>
            <a:chOff x="129396" y="-8626"/>
            <a:chExt cx="12076981" cy="6875252"/>
          </a:xfrm>
          <a:solidFill>
            <a:srgbClr val="EAF2FA">
              <a:alpha val="3922"/>
            </a:srgbClr>
          </a:solidFill>
        </p:grpSpPr>
        <p:sp>
          <p:nvSpPr>
            <p:cNvPr id="10" name="Полилиния 8">
              <a:extLst>
                <a:ext uri="{FF2B5EF4-FFF2-40B4-BE49-F238E27FC236}">
                  <a16:creationId xmlns:a16="http://schemas.microsoft.com/office/drawing/2014/main" id="{FF8A8F8C-DC75-4B12-A320-B180A6F913B1}"/>
                </a:ext>
              </a:extLst>
            </p:cNvPr>
            <p:cNvSpPr/>
            <p:nvPr/>
          </p:nvSpPr>
          <p:spPr>
            <a:xfrm>
              <a:off x="129396" y="1466491"/>
              <a:ext cx="6366295" cy="5400135"/>
            </a:xfrm>
            <a:custGeom>
              <a:avLst/>
              <a:gdLst>
                <a:gd name="connsiteX0" fmla="*/ 0 w 6366295"/>
                <a:gd name="connsiteY0" fmla="*/ 5382883 h 5400135"/>
                <a:gd name="connsiteX1" fmla="*/ 353683 w 6366295"/>
                <a:gd name="connsiteY1" fmla="*/ 4045788 h 5400135"/>
                <a:gd name="connsiteX2" fmla="*/ 6366295 w 6366295"/>
                <a:gd name="connsiteY2" fmla="*/ 0 h 5400135"/>
                <a:gd name="connsiteX3" fmla="*/ 5762446 w 6366295"/>
                <a:gd name="connsiteY3" fmla="*/ 2242867 h 5400135"/>
                <a:gd name="connsiteX4" fmla="*/ 1078302 w 6366295"/>
                <a:gd name="connsiteY4" fmla="*/ 5400135 h 5400135"/>
                <a:gd name="connsiteX5" fmla="*/ 0 w 6366295"/>
                <a:gd name="connsiteY5" fmla="*/ 5382883 h 5400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66295" h="5400135">
                  <a:moveTo>
                    <a:pt x="0" y="5382883"/>
                  </a:moveTo>
                  <a:lnTo>
                    <a:pt x="353683" y="4045788"/>
                  </a:lnTo>
                  <a:lnTo>
                    <a:pt x="6366295" y="0"/>
                  </a:lnTo>
                  <a:lnTo>
                    <a:pt x="5762446" y="2242867"/>
                  </a:lnTo>
                  <a:lnTo>
                    <a:pt x="1078302" y="5400135"/>
                  </a:lnTo>
                  <a:lnTo>
                    <a:pt x="0" y="538288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олилиния 9">
              <a:extLst>
                <a:ext uri="{FF2B5EF4-FFF2-40B4-BE49-F238E27FC236}">
                  <a16:creationId xmlns:a16="http://schemas.microsoft.com/office/drawing/2014/main" id="{4AE80381-F79C-4175-AC6C-BAEF3792EC3D}"/>
                </a:ext>
              </a:extLst>
            </p:cNvPr>
            <p:cNvSpPr/>
            <p:nvPr/>
          </p:nvSpPr>
          <p:spPr>
            <a:xfrm>
              <a:off x="3692106" y="-8626"/>
              <a:ext cx="8514271" cy="6866626"/>
            </a:xfrm>
            <a:custGeom>
              <a:avLst/>
              <a:gdLst>
                <a:gd name="connsiteX0" fmla="*/ 0 w 8514271"/>
                <a:gd name="connsiteY0" fmla="*/ 6866626 h 6866626"/>
                <a:gd name="connsiteX1" fmla="*/ 362309 w 8514271"/>
                <a:gd name="connsiteY1" fmla="*/ 5520905 h 6866626"/>
                <a:gd name="connsiteX2" fmla="*/ 4192437 w 8514271"/>
                <a:gd name="connsiteY2" fmla="*/ 2950234 h 6866626"/>
                <a:gd name="connsiteX3" fmla="*/ 4796286 w 8514271"/>
                <a:gd name="connsiteY3" fmla="*/ 715992 h 6866626"/>
                <a:gd name="connsiteX4" fmla="*/ 5831456 w 8514271"/>
                <a:gd name="connsiteY4" fmla="*/ 17252 h 6866626"/>
                <a:gd name="connsiteX5" fmla="*/ 8514271 w 8514271"/>
                <a:gd name="connsiteY5" fmla="*/ 0 h 6866626"/>
                <a:gd name="connsiteX6" fmla="*/ 8505645 w 8514271"/>
                <a:gd name="connsiteY6" fmla="*/ 51758 h 6866626"/>
                <a:gd name="connsiteX7" fmla="*/ 4209690 w 8514271"/>
                <a:gd name="connsiteY7" fmla="*/ 2941607 h 6866626"/>
                <a:gd name="connsiteX8" fmla="*/ 3588588 w 8514271"/>
                <a:gd name="connsiteY8" fmla="*/ 5210354 h 6866626"/>
                <a:gd name="connsiteX9" fmla="*/ 1112807 w 8514271"/>
                <a:gd name="connsiteY9" fmla="*/ 6866626 h 6866626"/>
                <a:gd name="connsiteX10" fmla="*/ 0 w 8514271"/>
                <a:gd name="connsiteY10" fmla="*/ 6866626 h 686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14271" h="6866626">
                  <a:moveTo>
                    <a:pt x="0" y="6866626"/>
                  </a:moveTo>
                  <a:lnTo>
                    <a:pt x="362309" y="5520905"/>
                  </a:lnTo>
                  <a:lnTo>
                    <a:pt x="4192437" y="2950234"/>
                  </a:lnTo>
                  <a:lnTo>
                    <a:pt x="4796286" y="715992"/>
                  </a:lnTo>
                  <a:lnTo>
                    <a:pt x="5831456" y="17252"/>
                  </a:lnTo>
                  <a:lnTo>
                    <a:pt x="8514271" y="0"/>
                  </a:lnTo>
                  <a:lnTo>
                    <a:pt x="8505645" y="51758"/>
                  </a:lnTo>
                  <a:lnTo>
                    <a:pt x="4209690" y="2941607"/>
                  </a:lnTo>
                  <a:lnTo>
                    <a:pt x="3588588" y="5210354"/>
                  </a:lnTo>
                  <a:lnTo>
                    <a:pt x="1112807" y="6866626"/>
                  </a:lnTo>
                  <a:lnTo>
                    <a:pt x="0" y="686662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0">
              <a:extLst>
                <a:ext uri="{FF2B5EF4-FFF2-40B4-BE49-F238E27FC236}">
                  <a16:creationId xmlns:a16="http://schemas.microsoft.com/office/drawing/2014/main" id="{5779C43D-F3AB-4016-91C8-DDFA16FA5706}"/>
                </a:ext>
              </a:extLst>
            </p:cNvPr>
            <p:cNvSpPr/>
            <p:nvPr/>
          </p:nvSpPr>
          <p:spPr>
            <a:xfrm>
              <a:off x="5633049" y="5865962"/>
              <a:ext cx="1475117" cy="992038"/>
            </a:xfrm>
            <a:custGeom>
              <a:avLst/>
              <a:gdLst>
                <a:gd name="connsiteX0" fmla="*/ 0 w 1475117"/>
                <a:gd name="connsiteY0" fmla="*/ 992038 h 992038"/>
                <a:gd name="connsiteX1" fmla="*/ 1475117 w 1475117"/>
                <a:gd name="connsiteY1" fmla="*/ 0 h 992038"/>
                <a:gd name="connsiteX2" fmla="*/ 1199072 w 1475117"/>
                <a:gd name="connsiteY2" fmla="*/ 992038 h 992038"/>
                <a:gd name="connsiteX3" fmla="*/ 0 w 1475117"/>
                <a:gd name="connsiteY3" fmla="*/ 992038 h 99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5117" h="992038">
                  <a:moveTo>
                    <a:pt x="0" y="992038"/>
                  </a:moveTo>
                  <a:lnTo>
                    <a:pt x="1475117" y="0"/>
                  </a:lnTo>
                  <a:lnTo>
                    <a:pt x="1199072" y="992038"/>
                  </a:lnTo>
                  <a:lnTo>
                    <a:pt x="0" y="99203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 11">
              <a:extLst>
                <a:ext uri="{FF2B5EF4-FFF2-40B4-BE49-F238E27FC236}">
                  <a16:creationId xmlns:a16="http://schemas.microsoft.com/office/drawing/2014/main" id="{553A3A62-B9C3-41B3-B063-B40C20BAE8C4}"/>
                </a:ext>
              </a:extLst>
            </p:cNvPr>
            <p:cNvSpPr/>
            <p:nvPr/>
          </p:nvSpPr>
          <p:spPr>
            <a:xfrm>
              <a:off x="8609162" y="3010619"/>
              <a:ext cx="3588589" cy="3847381"/>
            </a:xfrm>
            <a:custGeom>
              <a:avLst/>
              <a:gdLst>
                <a:gd name="connsiteX0" fmla="*/ 0 w 3588589"/>
                <a:gd name="connsiteY0" fmla="*/ 3847381 h 3847381"/>
                <a:gd name="connsiteX1" fmla="*/ 474453 w 3588589"/>
                <a:gd name="connsiteY1" fmla="*/ 2070339 h 3847381"/>
                <a:gd name="connsiteX2" fmla="*/ 3588589 w 3588589"/>
                <a:gd name="connsiteY2" fmla="*/ 0 h 3847381"/>
                <a:gd name="connsiteX3" fmla="*/ 3579963 w 3588589"/>
                <a:gd name="connsiteY3" fmla="*/ 1837426 h 3847381"/>
                <a:gd name="connsiteX4" fmla="*/ 595223 w 3588589"/>
                <a:gd name="connsiteY4" fmla="*/ 3838755 h 3847381"/>
                <a:gd name="connsiteX5" fmla="*/ 0 w 3588589"/>
                <a:gd name="connsiteY5" fmla="*/ 3847381 h 384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88589" h="3847381">
                  <a:moveTo>
                    <a:pt x="0" y="3847381"/>
                  </a:moveTo>
                  <a:lnTo>
                    <a:pt x="474453" y="2070339"/>
                  </a:lnTo>
                  <a:lnTo>
                    <a:pt x="3588589" y="0"/>
                  </a:lnTo>
                  <a:cubicBezTo>
                    <a:pt x="3585714" y="612475"/>
                    <a:pt x="3582838" y="1224951"/>
                    <a:pt x="3579963" y="1837426"/>
                  </a:cubicBezTo>
                  <a:lnTo>
                    <a:pt x="595223" y="3838755"/>
                  </a:lnTo>
                  <a:lnTo>
                    <a:pt x="0" y="384738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Рисунок 2"/>
          <p:cNvSpPr>
            <a:spLocks noGrp="1"/>
          </p:cNvSpPr>
          <p:nvPr>
            <p:ph type="pic" sz="quarter" idx="10" hasCustomPrompt="1"/>
          </p:nvPr>
        </p:nvSpPr>
        <p:spPr>
          <a:xfrm>
            <a:off x="8137463" y="0"/>
            <a:ext cx="4054536" cy="6858000"/>
          </a:xfrm>
          <a:solidFill>
            <a:schemeClr val="bg2"/>
          </a:solidFill>
        </p:spPr>
        <p:txBody>
          <a:bodyPr anchor="ctr" anchorCtr="1"/>
          <a:lstStyle>
            <a:lvl1pPr marL="0" indent="0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609600" y="2087206"/>
            <a:ext cx="5414393" cy="642361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Clr>
                <a:schemeClr val="accent5">
                  <a:lumMod val="90000"/>
                </a:schemeClr>
              </a:buClr>
              <a:buNone/>
              <a:defRPr sz="1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2645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4_Заголовок и объек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609600" y="404664"/>
            <a:ext cx="10972800" cy="1224136"/>
          </a:xfrm>
        </p:spPr>
        <p:txBody>
          <a:bodyPr/>
          <a:lstStyle>
            <a:lvl1pPr algn="ctr">
              <a:lnSpc>
                <a:spcPct val="110000"/>
              </a:lnSpc>
              <a:defRPr sz="3200" b="1">
                <a:solidFill>
                  <a:schemeClr val="bg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D7C1A3A-6BD0-4220-AF82-9ADEEA33196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09600" y="1839962"/>
            <a:ext cx="10972800" cy="4541365"/>
          </a:xfrm>
        </p:spPr>
        <p:txBody>
          <a:bodyPr/>
          <a:lstStyle>
            <a:lvl1pPr marL="288000" indent="-288000">
              <a:lnSpc>
                <a:spcPct val="110000"/>
              </a:lnSpc>
              <a:spcBef>
                <a:spcPts val="0"/>
              </a:spcBef>
              <a:buClr>
                <a:schemeClr val="accent5">
                  <a:lumMod val="90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bg2"/>
                </a:solidFill>
              </a:defRPr>
            </a:lvl1pPr>
            <a:lvl2pPr marL="720000" indent="-288000">
              <a:lnSpc>
                <a:spcPct val="110000"/>
              </a:lnSpc>
              <a:spcBef>
                <a:spcPts val="0"/>
              </a:spcBef>
              <a:defRPr sz="1800">
                <a:solidFill>
                  <a:schemeClr val="bg2"/>
                </a:solidFill>
              </a:defRPr>
            </a:lvl2pPr>
          </a:lstStyle>
          <a:p>
            <a:pPr lvl="0">
              <a:defRPr/>
            </a:pPr>
            <a:r>
              <a:rPr lang="ru-RU" dirty="0"/>
              <a:t>Образец текста</a:t>
            </a:r>
          </a:p>
          <a:p>
            <a:pPr lvl="1">
              <a:defRPr/>
            </a:pPr>
            <a:r>
              <a:rPr lang="ru-RU" dirty="0"/>
              <a:t>Второй уровень</a:t>
            </a:r>
          </a:p>
        </p:txBody>
      </p:sp>
      <p:grpSp>
        <p:nvGrpSpPr>
          <p:cNvPr id="9" name="Группа 7">
            <a:extLst>
              <a:ext uri="{FF2B5EF4-FFF2-40B4-BE49-F238E27FC236}">
                <a16:creationId xmlns:a16="http://schemas.microsoft.com/office/drawing/2014/main" id="{8925150F-3F7A-4B20-B4BA-68055E1A13FB}"/>
              </a:ext>
            </a:extLst>
          </p:cNvPr>
          <p:cNvGrpSpPr/>
          <p:nvPr userDrawn="1"/>
        </p:nvGrpSpPr>
        <p:grpSpPr>
          <a:xfrm>
            <a:off x="139699" y="-27384"/>
            <a:ext cx="12076981" cy="6875252"/>
            <a:chOff x="129396" y="-8626"/>
            <a:chExt cx="12076981" cy="6875252"/>
          </a:xfrm>
          <a:solidFill>
            <a:srgbClr val="EAF2FA">
              <a:alpha val="3922"/>
            </a:srgbClr>
          </a:solidFill>
        </p:grpSpPr>
        <p:sp>
          <p:nvSpPr>
            <p:cNvPr id="10" name="Полилиния 8">
              <a:extLst>
                <a:ext uri="{FF2B5EF4-FFF2-40B4-BE49-F238E27FC236}">
                  <a16:creationId xmlns:a16="http://schemas.microsoft.com/office/drawing/2014/main" id="{FF8A8F8C-DC75-4B12-A320-B180A6F913B1}"/>
                </a:ext>
              </a:extLst>
            </p:cNvPr>
            <p:cNvSpPr/>
            <p:nvPr/>
          </p:nvSpPr>
          <p:spPr>
            <a:xfrm>
              <a:off x="129396" y="1466491"/>
              <a:ext cx="6366295" cy="5400135"/>
            </a:xfrm>
            <a:custGeom>
              <a:avLst/>
              <a:gdLst>
                <a:gd name="connsiteX0" fmla="*/ 0 w 6366295"/>
                <a:gd name="connsiteY0" fmla="*/ 5382883 h 5400135"/>
                <a:gd name="connsiteX1" fmla="*/ 353683 w 6366295"/>
                <a:gd name="connsiteY1" fmla="*/ 4045788 h 5400135"/>
                <a:gd name="connsiteX2" fmla="*/ 6366295 w 6366295"/>
                <a:gd name="connsiteY2" fmla="*/ 0 h 5400135"/>
                <a:gd name="connsiteX3" fmla="*/ 5762446 w 6366295"/>
                <a:gd name="connsiteY3" fmla="*/ 2242867 h 5400135"/>
                <a:gd name="connsiteX4" fmla="*/ 1078302 w 6366295"/>
                <a:gd name="connsiteY4" fmla="*/ 5400135 h 5400135"/>
                <a:gd name="connsiteX5" fmla="*/ 0 w 6366295"/>
                <a:gd name="connsiteY5" fmla="*/ 5382883 h 5400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66295" h="5400135">
                  <a:moveTo>
                    <a:pt x="0" y="5382883"/>
                  </a:moveTo>
                  <a:lnTo>
                    <a:pt x="353683" y="4045788"/>
                  </a:lnTo>
                  <a:lnTo>
                    <a:pt x="6366295" y="0"/>
                  </a:lnTo>
                  <a:lnTo>
                    <a:pt x="5762446" y="2242867"/>
                  </a:lnTo>
                  <a:lnTo>
                    <a:pt x="1078302" y="5400135"/>
                  </a:lnTo>
                  <a:lnTo>
                    <a:pt x="0" y="538288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олилиния 9">
              <a:extLst>
                <a:ext uri="{FF2B5EF4-FFF2-40B4-BE49-F238E27FC236}">
                  <a16:creationId xmlns:a16="http://schemas.microsoft.com/office/drawing/2014/main" id="{4AE80381-F79C-4175-AC6C-BAEF3792EC3D}"/>
                </a:ext>
              </a:extLst>
            </p:cNvPr>
            <p:cNvSpPr/>
            <p:nvPr/>
          </p:nvSpPr>
          <p:spPr>
            <a:xfrm>
              <a:off x="3692106" y="-8626"/>
              <a:ext cx="8514271" cy="6866626"/>
            </a:xfrm>
            <a:custGeom>
              <a:avLst/>
              <a:gdLst>
                <a:gd name="connsiteX0" fmla="*/ 0 w 8514271"/>
                <a:gd name="connsiteY0" fmla="*/ 6866626 h 6866626"/>
                <a:gd name="connsiteX1" fmla="*/ 362309 w 8514271"/>
                <a:gd name="connsiteY1" fmla="*/ 5520905 h 6866626"/>
                <a:gd name="connsiteX2" fmla="*/ 4192437 w 8514271"/>
                <a:gd name="connsiteY2" fmla="*/ 2950234 h 6866626"/>
                <a:gd name="connsiteX3" fmla="*/ 4796286 w 8514271"/>
                <a:gd name="connsiteY3" fmla="*/ 715992 h 6866626"/>
                <a:gd name="connsiteX4" fmla="*/ 5831456 w 8514271"/>
                <a:gd name="connsiteY4" fmla="*/ 17252 h 6866626"/>
                <a:gd name="connsiteX5" fmla="*/ 8514271 w 8514271"/>
                <a:gd name="connsiteY5" fmla="*/ 0 h 6866626"/>
                <a:gd name="connsiteX6" fmla="*/ 8505645 w 8514271"/>
                <a:gd name="connsiteY6" fmla="*/ 51758 h 6866626"/>
                <a:gd name="connsiteX7" fmla="*/ 4209690 w 8514271"/>
                <a:gd name="connsiteY7" fmla="*/ 2941607 h 6866626"/>
                <a:gd name="connsiteX8" fmla="*/ 3588588 w 8514271"/>
                <a:gd name="connsiteY8" fmla="*/ 5210354 h 6866626"/>
                <a:gd name="connsiteX9" fmla="*/ 1112807 w 8514271"/>
                <a:gd name="connsiteY9" fmla="*/ 6866626 h 6866626"/>
                <a:gd name="connsiteX10" fmla="*/ 0 w 8514271"/>
                <a:gd name="connsiteY10" fmla="*/ 6866626 h 686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14271" h="6866626">
                  <a:moveTo>
                    <a:pt x="0" y="6866626"/>
                  </a:moveTo>
                  <a:lnTo>
                    <a:pt x="362309" y="5520905"/>
                  </a:lnTo>
                  <a:lnTo>
                    <a:pt x="4192437" y="2950234"/>
                  </a:lnTo>
                  <a:lnTo>
                    <a:pt x="4796286" y="715992"/>
                  </a:lnTo>
                  <a:lnTo>
                    <a:pt x="5831456" y="17252"/>
                  </a:lnTo>
                  <a:lnTo>
                    <a:pt x="8514271" y="0"/>
                  </a:lnTo>
                  <a:lnTo>
                    <a:pt x="8505645" y="51758"/>
                  </a:lnTo>
                  <a:lnTo>
                    <a:pt x="4209690" y="2941607"/>
                  </a:lnTo>
                  <a:lnTo>
                    <a:pt x="3588588" y="5210354"/>
                  </a:lnTo>
                  <a:lnTo>
                    <a:pt x="1112807" y="6866626"/>
                  </a:lnTo>
                  <a:lnTo>
                    <a:pt x="0" y="686662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0">
              <a:extLst>
                <a:ext uri="{FF2B5EF4-FFF2-40B4-BE49-F238E27FC236}">
                  <a16:creationId xmlns:a16="http://schemas.microsoft.com/office/drawing/2014/main" id="{5779C43D-F3AB-4016-91C8-DDFA16FA5706}"/>
                </a:ext>
              </a:extLst>
            </p:cNvPr>
            <p:cNvSpPr/>
            <p:nvPr/>
          </p:nvSpPr>
          <p:spPr>
            <a:xfrm>
              <a:off x="5633049" y="5865962"/>
              <a:ext cx="1475117" cy="992038"/>
            </a:xfrm>
            <a:custGeom>
              <a:avLst/>
              <a:gdLst>
                <a:gd name="connsiteX0" fmla="*/ 0 w 1475117"/>
                <a:gd name="connsiteY0" fmla="*/ 992038 h 992038"/>
                <a:gd name="connsiteX1" fmla="*/ 1475117 w 1475117"/>
                <a:gd name="connsiteY1" fmla="*/ 0 h 992038"/>
                <a:gd name="connsiteX2" fmla="*/ 1199072 w 1475117"/>
                <a:gd name="connsiteY2" fmla="*/ 992038 h 992038"/>
                <a:gd name="connsiteX3" fmla="*/ 0 w 1475117"/>
                <a:gd name="connsiteY3" fmla="*/ 992038 h 99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5117" h="992038">
                  <a:moveTo>
                    <a:pt x="0" y="992038"/>
                  </a:moveTo>
                  <a:lnTo>
                    <a:pt x="1475117" y="0"/>
                  </a:lnTo>
                  <a:lnTo>
                    <a:pt x="1199072" y="992038"/>
                  </a:lnTo>
                  <a:lnTo>
                    <a:pt x="0" y="99203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 11">
              <a:extLst>
                <a:ext uri="{FF2B5EF4-FFF2-40B4-BE49-F238E27FC236}">
                  <a16:creationId xmlns:a16="http://schemas.microsoft.com/office/drawing/2014/main" id="{553A3A62-B9C3-41B3-B063-B40C20BAE8C4}"/>
                </a:ext>
              </a:extLst>
            </p:cNvPr>
            <p:cNvSpPr/>
            <p:nvPr/>
          </p:nvSpPr>
          <p:spPr>
            <a:xfrm>
              <a:off x="8609162" y="3010619"/>
              <a:ext cx="3588589" cy="3847381"/>
            </a:xfrm>
            <a:custGeom>
              <a:avLst/>
              <a:gdLst>
                <a:gd name="connsiteX0" fmla="*/ 0 w 3588589"/>
                <a:gd name="connsiteY0" fmla="*/ 3847381 h 3847381"/>
                <a:gd name="connsiteX1" fmla="*/ 474453 w 3588589"/>
                <a:gd name="connsiteY1" fmla="*/ 2070339 h 3847381"/>
                <a:gd name="connsiteX2" fmla="*/ 3588589 w 3588589"/>
                <a:gd name="connsiteY2" fmla="*/ 0 h 3847381"/>
                <a:gd name="connsiteX3" fmla="*/ 3579963 w 3588589"/>
                <a:gd name="connsiteY3" fmla="*/ 1837426 h 3847381"/>
                <a:gd name="connsiteX4" fmla="*/ 595223 w 3588589"/>
                <a:gd name="connsiteY4" fmla="*/ 3838755 h 3847381"/>
                <a:gd name="connsiteX5" fmla="*/ 0 w 3588589"/>
                <a:gd name="connsiteY5" fmla="*/ 3847381 h 384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88589" h="3847381">
                  <a:moveTo>
                    <a:pt x="0" y="3847381"/>
                  </a:moveTo>
                  <a:lnTo>
                    <a:pt x="474453" y="2070339"/>
                  </a:lnTo>
                  <a:lnTo>
                    <a:pt x="3588589" y="0"/>
                  </a:lnTo>
                  <a:cubicBezTo>
                    <a:pt x="3585714" y="612475"/>
                    <a:pt x="3582838" y="1224951"/>
                    <a:pt x="3579963" y="1837426"/>
                  </a:cubicBezTo>
                  <a:lnTo>
                    <a:pt x="595223" y="3838755"/>
                  </a:lnTo>
                  <a:lnTo>
                    <a:pt x="0" y="384738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890147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>
  <p:cSld name="6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609600" y="404664"/>
            <a:ext cx="10972800" cy="936104"/>
          </a:xfrm>
        </p:spPr>
        <p:txBody>
          <a:bodyPr/>
          <a:lstStyle>
            <a:lvl1pPr algn="ctr">
              <a:lnSpc>
                <a:spcPts val="2800"/>
              </a:lnSpc>
              <a:defRPr sz="2400" b="0">
                <a:solidFill>
                  <a:schemeClr val="bg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 bwMode="auto">
          <a:xfrm>
            <a:off x="609600" y="1628800"/>
            <a:ext cx="10972800" cy="4752527"/>
          </a:xfrm>
        </p:spPr>
        <p:txBody>
          <a:bodyPr/>
          <a:lstStyle>
            <a:lvl1pPr marL="288000" indent="-288000">
              <a:lnSpc>
                <a:spcPts val="2000"/>
              </a:lnSpc>
              <a:spcBef>
                <a:spcPts val="600"/>
              </a:spcBef>
              <a:buClr>
                <a:schemeClr val="accent5">
                  <a:lumMod val="90000"/>
                </a:schemeClr>
              </a:buClr>
              <a:buFont typeface="Wingdings" panose="05000000000000000000" pitchFamily="2" charset="2"/>
              <a:buChar char="§"/>
              <a:defRPr sz="1800">
                <a:solidFill>
                  <a:schemeClr val="bg1"/>
                </a:solidFill>
              </a:defRPr>
            </a:lvl1pPr>
            <a:lvl2pPr>
              <a:lnSpc>
                <a:spcPts val="2000"/>
              </a:lnSpc>
              <a:defRPr sz="1800">
                <a:solidFill>
                  <a:schemeClr val="bg1"/>
                </a:solidFill>
              </a:defRPr>
            </a:lvl2pPr>
          </a:lstStyle>
          <a:p>
            <a:pPr lvl="0">
              <a:defRPr/>
            </a:pPr>
            <a:r>
              <a:rPr lang="ru-RU" smtClean="0"/>
              <a:t>Образец текста</a:t>
            </a:r>
          </a:p>
          <a:p>
            <a:pPr lvl="1">
              <a:defRPr/>
            </a:pPr>
            <a:r>
              <a:rPr lang="ru-RU" smtClean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9537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писани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 bwMode="auto">
          <a:xfrm>
            <a:off x="0" y="0"/>
            <a:ext cx="12192000" cy="142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5231904" y="354999"/>
            <a:ext cx="6948723" cy="6513806"/>
            <a:chOff x="5248022" y="354999"/>
            <a:chExt cx="6948723" cy="6513806"/>
          </a:xfrm>
        </p:grpSpPr>
        <p:grpSp>
          <p:nvGrpSpPr>
            <p:cNvPr id="6" name="Группа 5"/>
            <p:cNvGrpSpPr/>
            <p:nvPr userDrawn="1"/>
          </p:nvGrpSpPr>
          <p:grpSpPr>
            <a:xfrm>
              <a:off x="5248022" y="354999"/>
              <a:ext cx="6948723" cy="6513806"/>
              <a:chOff x="5245036" y="355139"/>
              <a:chExt cx="6948723" cy="6513806"/>
            </a:xfrm>
            <a:solidFill>
              <a:srgbClr val="E4EBF3"/>
            </a:solidFill>
          </p:grpSpPr>
          <p:sp>
            <p:nvSpPr>
              <p:cNvPr id="7" name="Полилиния 6"/>
              <p:cNvSpPr/>
              <p:nvPr userDrawn="1"/>
            </p:nvSpPr>
            <p:spPr>
              <a:xfrm>
                <a:off x="5245036" y="355139"/>
                <a:ext cx="6948723" cy="6501808"/>
              </a:xfrm>
              <a:custGeom>
                <a:avLst/>
                <a:gdLst>
                  <a:gd name="connsiteX0" fmla="*/ 0 w 7267492"/>
                  <a:gd name="connsiteY0" fmla="*/ 6726804 h 6726804"/>
                  <a:gd name="connsiteX1" fmla="*/ 7203882 w 7267492"/>
                  <a:gd name="connsiteY1" fmla="*/ 1852654 h 6726804"/>
                  <a:gd name="connsiteX2" fmla="*/ 7267492 w 7267492"/>
                  <a:gd name="connsiteY2" fmla="*/ 0 h 6726804"/>
                  <a:gd name="connsiteX3" fmla="*/ 2949934 w 7267492"/>
                  <a:gd name="connsiteY3" fmla="*/ 2870421 h 6726804"/>
                  <a:gd name="connsiteX4" fmla="*/ 1932167 w 7267492"/>
                  <a:gd name="connsiteY4" fmla="*/ 6694999 h 6726804"/>
                  <a:gd name="connsiteX5" fmla="*/ 87464 w 7267492"/>
                  <a:gd name="connsiteY5" fmla="*/ 6663193 h 6726804"/>
                  <a:gd name="connsiteX6" fmla="*/ 71562 w 7267492"/>
                  <a:gd name="connsiteY6" fmla="*/ 6671145 h 6726804"/>
                  <a:gd name="connsiteX0" fmla="*/ 0 w 7267492"/>
                  <a:gd name="connsiteY0" fmla="*/ 6726804 h 6726804"/>
                  <a:gd name="connsiteX1" fmla="*/ 7203882 w 7267492"/>
                  <a:gd name="connsiteY1" fmla="*/ 1852654 h 6726804"/>
                  <a:gd name="connsiteX2" fmla="*/ 7267492 w 7267492"/>
                  <a:gd name="connsiteY2" fmla="*/ 0 h 6726804"/>
                  <a:gd name="connsiteX3" fmla="*/ 2944618 w 7267492"/>
                  <a:gd name="connsiteY3" fmla="*/ 2875737 h 6726804"/>
                  <a:gd name="connsiteX4" fmla="*/ 1932167 w 7267492"/>
                  <a:gd name="connsiteY4" fmla="*/ 6694999 h 6726804"/>
                  <a:gd name="connsiteX5" fmla="*/ 87464 w 7267492"/>
                  <a:gd name="connsiteY5" fmla="*/ 6663193 h 6726804"/>
                  <a:gd name="connsiteX6" fmla="*/ 71562 w 7267492"/>
                  <a:gd name="connsiteY6" fmla="*/ 6671145 h 6726804"/>
                  <a:gd name="connsiteX0" fmla="*/ 0 w 7267492"/>
                  <a:gd name="connsiteY0" fmla="*/ 6726804 h 6726804"/>
                  <a:gd name="connsiteX1" fmla="*/ 7203882 w 7267492"/>
                  <a:gd name="connsiteY1" fmla="*/ 1852654 h 6726804"/>
                  <a:gd name="connsiteX2" fmla="*/ 7267492 w 7267492"/>
                  <a:gd name="connsiteY2" fmla="*/ 0 h 6726804"/>
                  <a:gd name="connsiteX3" fmla="*/ 2949934 w 7267492"/>
                  <a:gd name="connsiteY3" fmla="*/ 2875737 h 6726804"/>
                  <a:gd name="connsiteX4" fmla="*/ 1932167 w 7267492"/>
                  <a:gd name="connsiteY4" fmla="*/ 6694999 h 6726804"/>
                  <a:gd name="connsiteX5" fmla="*/ 87464 w 7267492"/>
                  <a:gd name="connsiteY5" fmla="*/ 6663193 h 6726804"/>
                  <a:gd name="connsiteX6" fmla="*/ 71562 w 7267492"/>
                  <a:gd name="connsiteY6" fmla="*/ 6671145 h 6726804"/>
                  <a:gd name="connsiteX0" fmla="*/ 0 w 7267492"/>
                  <a:gd name="connsiteY0" fmla="*/ 6726804 h 6726804"/>
                  <a:gd name="connsiteX1" fmla="*/ 7203882 w 7267492"/>
                  <a:gd name="connsiteY1" fmla="*/ 1852654 h 6726804"/>
                  <a:gd name="connsiteX2" fmla="*/ 7267492 w 7267492"/>
                  <a:gd name="connsiteY2" fmla="*/ 0 h 6726804"/>
                  <a:gd name="connsiteX3" fmla="*/ 2949934 w 7267492"/>
                  <a:gd name="connsiteY3" fmla="*/ 2875737 h 6726804"/>
                  <a:gd name="connsiteX4" fmla="*/ 1937483 w 7267492"/>
                  <a:gd name="connsiteY4" fmla="*/ 6668418 h 6726804"/>
                  <a:gd name="connsiteX5" fmla="*/ 87464 w 7267492"/>
                  <a:gd name="connsiteY5" fmla="*/ 6663193 h 6726804"/>
                  <a:gd name="connsiteX6" fmla="*/ 71562 w 7267492"/>
                  <a:gd name="connsiteY6" fmla="*/ 6671145 h 6726804"/>
                  <a:gd name="connsiteX0" fmla="*/ 0 w 7267492"/>
                  <a:gd name="connsiteY0" fmla="*/ 6726804 h 6809368"/>
                  <a:gd name="connsiteX1" fmla="*/ 7203882 w 7267492"/>
                  <a:gd name="connsiteY1" fmla="*/ 1852654 h 6809368"/>
                  <a:gd name="connsiteX2" fmla="*/ 7267492 w 7267492"/>
                  <a:gd name="connsiteY2" fmla="*/ 0 h 6809368"/>
                  <a:gd name="connsiteX3" fmla="*/ 2949934 w 7267492"/>
                  <a:gd name="connsiteY3" fmla="*/ 2875737 h 6809368"/>
                  <a:gd name="connsiteX4" fmla="*/ 1937483 w 7267492"/>
                  <a:gd name="connsiteY4" fmla="*/ 6668418 h 6809368"/>
                  <a:gd name="connsiteX5" fmla="*/ 87464 w 7267492"/>
                  <a:gd name="connsiteY5" fmla="*/ 6663193 h 6809368"/>
                  <a:gd name="connsiteX6" fmla="*/ 151307 w 7267492"/>
                  <a:gd name="connsiteY6" fmla="*/ 6809368 h 6809368"/>
                  <a:gd name="connsiteX0" fmla="*/ 0 w 7267492"/>
                  <a:gd name="connsiteY0" fmla="*/ 6726804 h 6809368"/>
                  <a:gd name="connsiteX1" fmla="*/ 7203882 w 7267492"/>
                  <a:gd name="connsiteY1" fmla="*/ 1852654 h 6809368"/>
                  <a:gd name="connsiteX2" fmla="*/ 7267492 w 7267492"/>
                  <a:gd name="connsiteY2" fmla="*/ 0 h 6809368"/>
                  <a:gd name="connsiteX3" fmla="*/ 2949934 w 7267492"/>
                  <a:gd name="connsiteY3" fmla="*/ 2875737 h 6809368"/>
                  <a:gd name="connsiteX4" fmla="*/ 1937483 w 7267492"/>
                  <a:gd name="connsiteY4" fmla="*/ 6668418 h 6809368"/>
                  <a:gd name="connsiteX5" fmla="*/ 422389 w 7267492"/>
                  <a:gd name="connsiteY5" fmla="*/ 6785467 h 6809368"/>
                  <a:gd name="connsiteX6" fmla="*/ 151307 w 7267492"/>
                  <a:gd name="connsiteY6" fmla="*/ 6809368 h 6809368"/>
                  <a:gd name="connsiteX0" fmla="*/ 0 w 7267492"/>
                  <a:gd name="connsiteY0" fmla="*/ 6726804 h 6809368"/>
                  <a:gd name="connsiteX1" fmla="*/ 7203882 w 7267492"/>
                  <a:gd name="connsiteY1" fmla="*/ 1852654 h 6809368"/>
                  <a:gd name="connsiteX2" fmla="*/ 7267492 w 7267492"/>
                  <a:gd name="connsiteY2" fmla="*/ 0 h 6809368"/>
                  <a:gd name="connsiteX3" fmla="*/ 2949934 w 7267492"/>
                  <a:gd name="connsiteY3" fmla="*/ 2875737 h 6809368"/>
                  <a:gd name="connsiteX4" fmla="*/ 1937483 w 7267492"/>
                  <a:gd name="connsiteY4" fmla="*/ 6668418 h 6809368"/>
                  <a:gd name="connsiteX5" fmla="*/ 422389 w 7267492"/>
                  <a:gd name="connsiteY5" fmla="*/ 6785467 h 6809368"/>
                  <a:gd name="connsiteX6" fmla="*/ 151307 w 7267492"/>
                  <a:gd name="connsiteY6" fmla="*/ 6809368 h 6809368"/>
                  <a:gd name="connsiteX0" fmla="*/ 0 w 7267492"/>
                  <a:gd name="connsiteY0" fmla="*/ 6726804 h 6827997"/>
                  <a:gd name="connsiteX1" fmla="*/ 7203882 w 7267492"/>
                  <a:gd name="connsiteY1" fmla="*/ 1852654 h 6827997"/>
                  <a:gd name="connsiteX2" fmla="*/ 7267492 w 7267492"/>
                  <a:gd name="connsiteY2" fmla="*/ 0 h 6827997"/>
                  <a:gd name="connsiteX3" fmla="*/ 2949934 w 7267492"/>
                  <a:gd name="connsiteY3" fmla="*/ 2875737 h 6827997"/>
                  <a:gd name="connsiteX4" fmla="*/ 1937483 w 7267492"/>
                  <a:gd name="connsiteY4" fmla="*/ 6668418 h 6827997"/>
                  <a:gd name="connsiteX5" fmla="*/ 422389 w 7267492"/>
                  <a:gd name="connsiteY5" fmla="*/ 6827997 h 6827997"/>
                  <a:gd name="connsiteX6" fmla="*/ 151307 w 7267492"/>
                  <a:gd name="connsiteY6" fmla="*/ 6809368 h 6827997"/>
                  <a:gd name="connsiteX0" fmla="*/ 0 w 7267492"/>
                  <a:gd name="connsiteY0" fmla="*/ 6726804 h 6809368"/>
                  <a:gd name="connsiteX1" fmla="*/ 7203882 w 7267492"/>
                  <a:gd name="connsiteY1" fmla="*/ 1852654 h 6809368"/>
                  <a:gd name="connsiteX2" fmla="*/ 7267492 w 7267492"/>
                  <a:gd name="connsiteY2" fmla="*/ 0 h 6809368"/>
                  <a:gd name="connsiteX3" fmla="*/ 2949934 w 7267492"/>
                  <a:gd name="connsiteY3" fmla="*/ 2875737 h 6809368"/>
                  <a:gd name="connsiteX4" fmla="*/ 1937483 w 7267492"/>
                  <a:gd name="connsiteY4" fmla="*/ 6668418 h 6809368"/>
                  <a:gd name="connsiteX5" fmla="*/ 704152 w 7267492"/>
                  <a:gd name="connsiteY5" fmla="*/ 6588764 h 6809368"/>
                  <a:gd name="connsiteX6" fmla="*/ 151307 w 7267492"/>
                  <a:gd name="connsiteY6" fmla="*/ 6809368 h 6809368"/>
                  <a:gd name="connsiteX0" fmla="*/ 0 w 7267492"/>
                  <a:gd name="connsiteY0" fmla="*/ 6726804 h 6809368"/>
                  <a:gd name="connsiteX1" fmla="*/ 7203882 w 7267492"/>
                  <a:gd name="connsiteY1" fmla="*/ 1852654 h 6809368"/>
                  <a:gd name="connsiteX2" fmla="*/ 7267492 w 7267492"/>
                  <a:gd name="connsiteY2" fmla="*/ 0 h 6809368"/>
                  <a:gd name="connsiteX3" fmla="*/ 2949934 w 7267492"/>
                  <a:gd name="connsiteY3" fmla="*/ 2875737 h 6809368"/>
                  <a:gd name="connsiteX4" fmla="*/ 1937483 w 7267492"/>
                  <a:gd name="connsiteY4" fmla="*/ 6668418 h 6809368"/>
                  <a:gd name="connsiteX5" fmla="*/ 151307 w 7267492"/>
                  <a:gd name="connsiteY5" fmla="*/ 6809368 h 6809368"/>
                  <a:gd name="connsiteX0" fmla="*/ 0 w 7267492"/>
                  <a:gd name="connsiteY0" fmla="*/ 6726804 h 6726804"/>
                  <a:gd name="connsiteX1" fmla="*/ 7203882 w 7267492"/>
                  <a:gd name="connsiteY1" fmla="*/ 1852654 h 6726804"/>
                  <a:gd name="connsiteX2" fmla="*/ 7267492 w 7267492"/>
                  <a:gd name="connsiteY2" fmla="*/ 0 h 6726804"/>
                  <a:gd name="connsiteX3" fmla="*/ 2949934 w 7267492"/>
                  <a:gd name="connsiteY3" fmla="*/ 2875737 h 6726804"/>
                  <a:gd name="connsiteX4" fmla="*/ 1937483 w 7267492"/>
                  <a:gd name="connsiteY4" fmla="*/ 6668418 h 6726804"/>
                  <a:gd name="connsiteX5" fmla="*/ 119409 w 7267492"/>
                  <a:gd name="connsiteY5" fmla="*/ 6665829 h 6726804"/>
                  <a:gd name="connsiteX0" fmla="*/ 0 w 7267492"/>
                  <a:gd name="connsiteY0" fmla="*/ 6726804 h 6726804"/>
                  <a:gd name="connsiteX1" fmla="*/ 7203882 w 7267492"/>
                  <a:gd name="connsiteY1" fmla="*/ 1852654 h 6726804"/>
                  <a:gd name="connsiteX2" fmla="*/ 7267492 w 7267492"/>
                  <a:gd name="connsiteY2" fmla="*/ 0 h 6726804"/>
                  <a:gd name="connsiteX3" fmla="*/ 2949934 w 7267492"/>
                  <a:gd name="connsiteY3" fmla="*/ 2875737 h 6726804"/>
                  <a:gd name="connsiteX4" fmla="*/ 1937483 w 7267492"/>
                  <a:gd name="connsiteY4" fmla="*/ 6668418 h 6726804"/>
                  <a:gd name="connsiteX5" fmla="*/ 71562 w 7267492"/>
                  <a:gd name="connsiteY5" fmla="*/ 6671145 h 6726804"/>
                  <a:gd name="connsiteX0" fmla="*/ 0 w 7214329"/>
                  <a:gd name="connsiteY0" fmla="*/ 6684273 h 6684273"/>
                  <a:gd name="connsiteX1" fmla="*/ 7150719 w 7214329"/>
                  <a:gd name="connsiteY1" fmla="*/ 1852654 h 6684273"/>
                  <a:gd name="connsiteX2" fmla="*/ 7214329 w 7214329"/>
                  <a:gd name="connsiteY2" fmla="*/ 0 h 6684273"/>
                  <a:gd name="connsiteX3" fmla="*/ 2896771 w 7214329"/>
                  <a:gd name="connsiteY3" fmla="*/ 2875737 h 6684273"/>
                  <a:gd name="connsiteX4" fmla="*/ 1884320 w 7214329"/>
                  <a:gd name="connsiteY4" fmla="*/ 6668418 h 6684273"/>
                  <a:gd name="connsiteX5" fmla="*/ 18399 w 7214329"/>
                  <a:gd name="connsiteY5" fmla="*/ 6671145 h 6684273"/>
                  <a:gd name="connsiteX0" fmla="*/ 50712 w 7265041"/>
                  <a:gd name="connsiteY0" fmla="*/ 6684273 h 6761522"/>
                  <a:gd name="connsiteX1" fmla="*/ 7201431 w 7265041"/>
                  <a:gd name="connsiteY1" fmla="*/ 1852654 h 6761522"/>
                  <a:gd name="connsiteX2" fmla="*/ 7265041 w 7265041"/>
                  <a:gd name="connsiteY2" fmla="*/ 0 h 6761522"/>
                  <a:gd name="connsiteX3" fmla="*/ 2947483 w 7265041"/>
                  <a:gd name="connsiteY3" fmla="*/ 2875737 h 6761522"/>
                  <a:gd name="connsiteX4" fmla="*/ 1935032 w 7265041"/>
                  <a:gd name="connsiteY4" fmla="*/ 6668418 h 6761522"/>
                  <a:gd name="connsiteX5" fmla="*/ 0 w 7265041"/>
                  <a:gd name="connsiteY5" fmla="*/ 6761522 h 6761522"/>
                  <a:gd name="connsiteX0" fmla="*/ 13498 w 7265041"/>
                  <a:gd name="connsiteY0" fmla="*/ 6439724 h 6761522"/>
                  <a:gd name="connsiteX1" fmla="*/ 7201431 w 7265041"/>
                  <a:gd name="connsiteY1" fmla="*/ 1852654 h 6761522"/>
                  <a:gd name="connsiteX2" fmla="*/ 7265041 w 7265041"/>
                  <a:gd name="connsiteY2" fmla="*/ 0 h 6761522"/>
                  <a:gd name="connsiteX3" fmla="*/ 2947483 w 7265041"/>
                  <a:gd name="connsiteY3" fmla="*/ 2875737 h 6761522"/>
                  <a:gd name="connsiteX4" fmla="*/ 1935032 w 7265041"/>
                  <a:gd name="connsiteY4" fmla="*/ 6668418 h 6761522"/>
                  <a:gd name="connsiteX5" fmla="*/ 0 w 7265041"/>
                  <a:gd name="connsiteY5" fmla="*/ 6761522 h 6761522"/>
                  <a:gd name="connsiteX0" fmla="*/ 0 w 7251543"/>
                  <a:gd name="connsiteY0" fmla="*/ 6439724 h 6668418"/>
                  <a:gd name="connsiteX1" fmla="*/ 7187933 w 7251543"/>
                  <a:gd name="connsiteY1" fmla="*/ 1852654 h 6668418"/>
                  <a:gd name="connsiteX2" fmla="*/ 7251543 w 7251543"/>
                  <a:gd name="connsiteY2" fmla="*/ 0 h 6668418"/>
                  <a:gd name="connsiteX3" fmla="*/ 2933985 w 7251543"/>
                  <a:gd name="connsiteY3" fmla="*/ 2875737 h 6668418"/>
                  <a:gd name="connsiteX4" fmla="*/ 1921534 w 7251543"/>
                  <a:gd name="connsiteY4" fmla="*/ 6668418 h 6668418"/>
                  <a:gd name="connsiteX5" fmla="*/ 98143 w 7251543"/>
                  <a:gd name="connsiteY5" fmla="*/ 6660513 h 6668418"/>
                  <a:gd name="connsiteX0" fmla="*/ 0 w 7278124"/>
                  <a:gd name="connsiteY0" fmla="*/ 6721487 h 6721487"/>
                  <a:gd name="connsiteX1" fmla="*/ 7214514 w 7278124"/>
                  <a:gd name="connsiteY1" fmla="*/ 1852654 h 6721487"/>
                  <a:gd name="connsiteX2" fmla="*/ 7278124 w 7278124"/>
                  <a:gd name="connsiteY2" fmla="*/ 0 h 6721487"/>
                  <a:gd name="connsiteX3" fmla="*/ 2960566 w 7278124"/>
                  <a:gd name="connsiteY3" fmla="*/ 2875737 h 6721487"/>
                  <a:gd name="connsiteX4" fmla="*/ 1948115 w 7278124"/>
                  <a:gd name="connsiteY4" fmla="*/ 6668418 h 6721487"/>
                  <a:gd name="connsiteX5" fmla="*/ 124724 w 7278124"/>
                  <a:gd name="connsiteY5" fmla="*/ 6660513 h 6721487"/>
                  <a:gd name="connsiteX0" fmla="*/ 481332 w 7759456"/>
                  <a:gd name="connsiteY0" fmla="*/ 6721487 h 6721487"/>
                  <a:gd name="connsiteX1" fmla="*/ 7695846 w 7759456"/>
                  <a:gd name="connsiteY1" fmla="*/ 1852654 h 6721487"/>
                  <a:gd name="connsiteX2" fmla="*/ 7759456 w 7759456"/>
                  <a:gd name="connsiteY2" fmla="*/ 0 h 6721487"/>
                  <a:gd name="connsiteX3" fmla="*/ 3441898 w 7759456"/>
                  <a:gd name="connsiteY3" fmla="*/ 2875737 h 6721487"/>
                  <a:gd name="connsiteX4" fmla="*/ 2429447 w 7759456"/>
                  <a:gd name="connsiteY4" fmla="*/ 6668418 h 6721487"/>
                  <a:gd name="connsiteX5" fmla="*/ 0 w 7759456"/>
                  <a:gd name="connsiteY5" fmla="*/ 6660513 h 6721487"/>
                  <a:gd name="connsiteX0" fmla="*/ 481332 w 7759456"/>
                  <a:gd name="connsiteY0" fmla="*/ 6721487 h 6955801"/>
                  <a:gd name="connsiteX1" fmla="*/ 7695846 w 7759456"/>
                  <a:gd name="connsiteY1" fmla="*/ 1852654 h 6955801"/>
                  <a:gd name="connsiteX2" fmla="*/ 7759456 w 7759456"/>
                  <a:gd name="connsiteY2" fmla="*/ 0 h 6955801"/>
                  <a:gd name="connsiteX3" fmla="*/ 3441898 w 7759456"/>
                  <a:gd name="connsiteY3" fmla="*/ 2875737 h 6955801"/>
                  <a:gd name="connsiteX4" fmla="*/ 2359778 w 7759456"/>
                  <a:gd name="connsiteY4" fmla="*/ 6955801 h 6955801"/>
                  <a:gd name="connsiteX5" fmla="*/ 0 w 7759456"/>
                  <a:gd name="connsiteY5" fmla="*/ 6660513 h 6955801"/>
                  <a:gd name="connsiteX0" fmla="*/ 2361 w 7280485"/>
                  <a:gd name="connsiteY0" fmla="*/ 6721487 h 6955801"/>
                  <a:gd name="connsiteX1" fmla="*/ 7216875 w 7280485"/>
                  <a:gd name="connsiteY1" fmla="*/ 1852654 h 6955801"/>
                  <a:gd name="connsiteX2" fmla="*/ 7280485 w 7280485"/>
                  <a:gd name="connsiteY2" fmla="*/ 0 h 6955801"/>
                  <a:gd name="connsiteX3" fmla="*/ 2962927 w 7280485"/>
                  <a:gd name="connsiteY3" fmla="*/ 2875737 h 6955801"/>
                  <a:gd name="connsiteX4" fmla="*/ 1880807 w 7280485"/>
                  <a:gd name="connsiteY4" fmla="*/ 6955801 h 6955801"/>
                  <a:gd name="connsiteX5" fmla="*/ 0 w 7280485"/>
                  <a:gd name="connsiteY5" fmla="*/ 6712765 h 6955801"/>
                  <a:gd name="connsiteX0" fmla="*/ 16008 w 7294132"/>
                  <a:gd name="connsiteY0" fmla="*/ 6721487 h 6955801"/>
                  <a:gd name="connsiteX1" fmla="*/ 7230522 w 7294132"/>
                  <a:gd name="connsiteY1" fmla="*/ 1852654 h 6955801"/>
                  <a:gd name="connsiteX2" fmla="*/ 7294132 w 7294132"/>
                  <a:gd name="connsiteY2" fmla="*/ 0 h 6955801"/>
                  <a:gd name="connsiteX3" fmla="*/ 2976574 w 7294132"/>
                  <a:gd name="connsiteY3" fmla="*/ 2875737 h 6955801"/>
                  <a:gd name="connsiteX4" fmla="*/ 1894454 w 7294132"/>
                  <a:gd name="connsiteY4" fmla="*/ 6955801 h 6955801"/>
                  <a:gd name="connsiteX5" fmla="*/ 0 w 7294132"/>
                  <a:gd name="connsiteY5" fmla="*/ 6931129 h 6955801"/>
                  <a:gd name="connsiteX0" fmla="*/ 0 w 7503312"/>
                  <a:gd name="connsiteY0" fmla="*/ 6878436 h 6955801"/>
                  <a:gd name="connsiteX1" fmla="*/ 7439702 w 7503312"/>
                  <a:gd name="connsiteY1" fmla="*/ 1852654 h 6955801"/>
                  <a:gd name="connsiteX2" fmla="*/ 7503312 w 7503312"/>
                  <a:gd name="connsiteY2" fmla="*/ 0 h 6955801"/>
                  <a:gd name="connsiteX3" fmla="*/ 3185754 w 7503312"/>
                  <a:gd name="connsiteY3" fmla="*/ 2875737 h 6955801"/>
                  <a:gd name="connsiteX4" fmla="*/ 2103634 w 7503312"/>
                  <a:gd name="connsiteY4" fmla="*/ 6955801 h 6955801"/>
                  <a:gd name="connsiteX5" fmla="*/ 209180 w 7503312"/>
                  <a:gd name="connsiteY5" fmla="*/ 6931129 h 6955801"/>
                  <a:gd name="connsiteX0" fmla="*/ 0 w 7503312"/>
                  <a:gd name="connsiteY0" fmla="*/ 6878436 h 6955801"/>
                  <a:gd name="connsiteX1" fmla="*/ 7439702 w 7503312"/>
                  <a:gd name="connsiteY1" fmla="*/ 1852654 h 6955801"/>
                  <a:gd name="connsiteX2" fmla="*/ 7503312 w 7503312"/>
                  <a:gd name="connsiteY2" fmla="*/ 0 h 6955801"/>
                  <a:gd name="connsiteX3" fmla="*/ 3185754 w 7503312"/>
                  <a:gd name="connsiteY3" fmla="*/ 2875737 h 6955801"/>
                  <a:gd name="connsiteX4" fmla="*/ 2103634 w 7503312"/>
                  <a:gd name="connsiteY4" fmla="*/ 6955801 h 6955801"/>
                  <a:gd name="connsiteX5" fmla="*/ 4464 w 7503312"/>
                  <a:gd name="connsiteY5" fmla="*/ 6897009 h 6955801"/>
                  <a:gd name="connsiteX0" fmla="*/ 0 w 7503312"/>
                  <a:gd name="connsiteY0" fmla="*/ 6878436 h 7018929"/>
                  <a:gd name="connsiteX1" fmla="*/ 7439702 w 7503312"/>
                  <a:gd name="connsiteY1" fmla="*/ 1852654 h 7018929"/>
                  <a:gd name="connsiteX2" fmla="*/ 7503312 w 7503312"/>
                  <a:gd name="connsiteY2" fmla="*/ 0 h 7018929"/>
                  <a:gd name="connsiteX3" fmla="*/ 3185754 w 7503312"/>
                  <a:gd name="connsiteY3" fmla="*/ 2875737 h 7018929"/>
                  <a:gd name="connsiteX4" fmla="*/ 2103634 w 7503312"/>
                  <a:gd name="connsiteY4" fmla="*/ 6955801 h 7018929"/>
                  <a:gd name="connsiteX5" fmla="*/ 161218 w 7503312"/>
                  <a:gd name="connsiteY5" fmla="*/ 7018929 h 7018929"/>
                  <a:gd name="connsiteX0" fmla="*/ 0 w 7503312"/>
                  <a:gd name="connsiteY0" fmla="*/ 6878436 h 6955801"/>
                  <a:gd name="connsiteX1" fmla="*/ 7439702 w 7503312"/>
                  <a:gd name="connsiteY1" fmla="*/ 1852654 h 6955801"/>
                  <a:gd name="connsiteX2" fmla="*/ 7503312 w 7503312"/>
                  <a:gd name="connsiteY2" fmla="*/ 0 h 6955801"/>
                  <a:gd name="connsiteX3" fmla="*/ 3185754 w 7503312"/>
                  <a:gd name="connsiteY3" fmla="*/ 2875737 h 6955801"/>
                  <a:gd name="connsiteX4" fmla="*/ 2103634 w 7503312"/>
                  <a:gd name="connsiteY4" fmla="*/ 6955801 h 6955801"/>
                  <a:gd name="connsiteX5" fmla="*/ 4464 w 7503312"/>
                  <a:gd name="connsiteY5" fmla="*/ 6870884 h 6955801"/>
                  <a:gd name="connsiteX0" fmla="*/ 0 w 7503312"/>
                  <a:gd name="connsiteY0" fmla="*/ 6878436 h 6955801"/>
                  <a:gd name="connsiteX1" fmla="*/ 7439702 w 7503312"/>
                  <a:gd name="connsiteY1" fmla="*/ 1852654 h 6955801"/>
                  <a:gd name="connsiteX2" fmla="*/ 7503312 w 7503312"/>
                  <a:gd name="connsiteY2" fmla="*/ 0 h 6955801"/>
                  <a:gd name="connsiteX3" fmla="*/ 3185754 w 7503312"/>
                  <a:gd name="connsiteY3" fmla="*/ 2875737 h 6955801"/>
                  <a:gd name="connsiteX4" fmla="*/ 2103634 w 7503312"/>
                  <a:gd name="connsiteY4" fmla="*/ 6955801 h 6955801"/>
                  <a:gd name="connsiteX5" fmla="*/ 4464 w 7503312"/>
                  <a:gd name="connsiteY5" fmla="*/ 6870884 h 6955801"/>
                  <a:gd name="connsiteX6" fmla="*/ 0 w 7503312"/>
                  <a:gd name="connsiteY6" fmla="*/ 6878436 h 6955801"/>
                  <a:gd name="connsiteX0" fmla="*/ 0 w 7439702"/>
                  <a:gd name="connsiteY0" fmla="*/ 6714129 h 6791494"/>
                  <a:gd name="connsiteX1" fmla="*/ 7439702 w 7439702"/>
                  <a:gd name="connsiteY1" fmla="*/ 1688347 h 6791494"/>
                  <a:gd name="connsiteX2" fmla="*/ 7253280 w 7439702"/>
                  <a:gd name="connsiteY2" fmla="*/ 0 h 6791494"/>
                  <a:gd name="connsiteX3" fmla="*/ 3185754 w 7439702"/>
                  <a:gd name="connsiteY3" fmla="*/ 2711430 h 6791494"/>
                  <a:gd name="connsiteX4" fmla="*/ 2103634 w 7439702"/>
                  <a:gd name="connsiteY4" fmla="*/ 6791494 h 6791494"/>
                  <a:gd name="connsiteX5" fmla="*/ 4464 w 7439702"/>
                  <a:gd name="connsiteY5" fmla="*/ 6706577 h 6791494"/>
                  <a:gd name="connsiteX6" fmla="*/ 0 w 7439702"/>
                  <a:gd name="connsiteY6" fmla="*/ 6714129 h 6791494"/>
                  <a:gd name="connsiteX0" fmla="*/ 0 w 7253280"/>
                  <a:gd name="connsiteY0" fmla="*/ 6714129 h 6791494"/>
                  <a:gd name="connsiteX1" fmla="*/ 7252585 w 7253280"/>
                  <a:gd name="connsiteY1" fmla="*/ 1818975 h 6791494"/>
                  <a:gd name="connsiteX2" fmla="*/ 7253280 w 7253280"/>
                  <a:gd name="connsiteY2" fmla="*/ 0 h 6791494"/>
                  <a:gd name="connsiteX3" fmla="*/ 3185754 w 7253280"/>
                  <a:gd name="connsiteY3" fmla="*/ 2711430 h 6791494"/>
                  <a:gd name="connsiteX4" fmla="*/ 2103634 w 7253280"/>
                  <a:gd name="connsiteY4" fmla="*/ 6791494 h 6791494"/>
                  <a:gd name="connsiteX5" fmla="*/ 4464 w 7253280"/>
                  <a:gd name="connsiteY5" fmla="*/ 6706577 h 6791494"/>
                  <a:gd name="connsiteX6" fmla="*/ 0 w 7253280"/>
                  <a:gd name="connsiteY6" fmla="*/ 6714129 h 6791494"/>
                  <a:gd name="connsiteX0" fmla="*/ 468623 w 7248816"/>
                  <a:gd name="connsiteY0" fmla="*/ 6399915 h 6791494"/>
                  <a:gd name="connsiteX1" fmla="*/ 7248121 w 7248816"/>
                  <a:gd name="connsiteY1" fmla="*/ 1818975 h 6791494"/>
                  <a:gd name="connsiteX2" fmla="*/ 7248816 w 7248816"/>
                  <a:gd name="connsiteY2" fmla="*/ 0 h 6791494"/>
                  <a:gd name="connsiteX3" fmla="*/ 3181290 w 7248816"/>
                  <a:gd name="connsiteY3" fmla="*/ 2711430 h 6791494"/>
                  <a:gd name="connsiteX4" fmla="*/ 2099170 w 7248816"/>
                  <a:gd name="connsiteY4" fmla="*/ 6791494 h 6791494"/>
                  <a:gd name="connsiteX5" fmla="*/ 0 w 7248816"/>
                  <a:gd name="connsiteY5" fmla="*/ 6706577 h 6791494"/>
                  <a:gd name="connsiteX6" fmla="*/ 468623 w 7248816"/>
                  <a:gd name="connsiteY6" fmla="*/ 6399915 h 6791494"/>
                  <a:gd name="connsiteX0" fmla="*/ 0 w 7248816"/>
                  <a:gd name="connsiteY0" fmla="*/ 6706577 h 6791494"/>
                  <a:gd name="connsiteX1" fmla="*/ 7248121 w 7248816"/>
                  <a:gd name="connsiteY1" fmla="*/ 1818975 h 6791494"/>
                  <a:gd name="connsiteX2" fmla="*/ 7248816 w 7248816"/>
                  <a:gd name="connsiteY2" fmla="*/ 0 h 6791494"/>
                  <a:gd name="connsiteX3" fmla="*/ 3181290 w 7248816"/>
                  <a:gd name="connsiteY3" fmla="*/ 2711430 h 6791494"/>
                  <a:gd name="connsiteX4" fmla="*/ 2099170 w 7248816"/>
                  <a:gd name="connsiteY4" fmla="*/ 6791494 h 6791494"/>
                  <a:gd name="connsiteX5" fmla="*/ 0 w 7248816"/>
                  <a:gd name="connsiteY5" fmla="*/ 6706577 h 6791494"/>
                  <a:gd name="connsiteX0" fmla="*/ 0 w 6948723"/>
                  <a:gd name="connsiteY0" fmla="*/ 6501808 h 6791494"/>
                  <a:gd name="connsiteX1" fmla="*/ 6948028 w 6948723"/>
                  <a:gd name="connsiteY1" fmla="*/ 1818975 h 6791494"/>
                  <a:gd name="connsiteX2" fmla="*/ 6948723 w 6948723"/>
                  <a:gd name="connsiteY2" fmla="*/ 0 h 6791494"/>
                  <a:gd name="connsiteX3" fmla="*/ 2881197 w 6948723"/>
                  <a:gd name="connsiteY3" fmla="*/ 2711430 h 6791494"/>
                  <a:gd name="connsiteX4" fmla="*/ 1799077 w 6948723"/>
                  <a:gd name="connsiteY4" fmla="*/ 6791494 h 6791494"/>
                  <a:gd name="connsiteX5" fmla="*/ 0 w 6948723"/>
                  <a:gd name="connsiteY5" fmla="*/ 6501808 h 6791494"/>
                  <a:gd name="connsiteX0" fmla="*/ 0 w 6948723"/>
                  <a:gd name="connsiteY0" fmla="*/ 6501808 h 6791494"/>
                  <a:gd name="connsiteX1" fmla="*/ 6948028 w 6948723"/>
                  <a:gd name="connsiteY1" fmla="*/ 1818975 h 6791494"/>
                  <a:gd name="connsiteX2" fmla="*/ 6948723 w 6948723"/>
                  <a:gd name="connsiteY2" fmla="*/ 0 h 6791494"/>
                  <a:gd name="connsiteX3" fmla="*/ 2881197 w 6948723"/>
                  <a:gd name="connsiteY3" fmla="*/ 2711430 h 6791494"/>
                  <a:gd name="connsiteX4" fmla="*/ 1799077 w 6948723"/>
                  <a:gd name="connsiteY4" fmla="*/ 6791494 h 6791494"/>
                  <a:gd name="connsiteX5" fmla="*/ 0 w 6948723"/>
                  <a:gd name="connsiteY5" fmla="*/ 6501808 h 6791494"/>
                  <a:gd name="connsiteX0" fmla="*/ 0 w 6948723"/>
                  <a:gd name="connsiteY0" fmla="*/ 6501808 h 6501808"/>
                  <a:gd name="connsiteX1" fmla="*/ 6948028 w 6948723"/>
                  <a:gd name="connsiteY1" fmla="*/ 1818975 h 6501808"/>
                  <a:gd name="connsiteX2" fmla="*/ 6948723 w 6948723"/>
                  <a:gd name="connsiteY2" fmla="*/ 0 h 6501808"/>
                  <a:gd name="connsiteX3" fmla="*/ 2881197 w 6948723"/>
                  <a:gd name="connsiteY3" fmla="*/ 2711430 h 6501808"/>
                  <a:gd name="connsiteX4" fmla="*/ 1881416 w 6948723"/>
                  <a:gd name="connsiteY4" fmla="*/ 6501140 h 6501808"/>
                  <a:gd name="connsiteX5" fmla="*/ 0 w 6948723"/>
                  <a:gd name="connsiteY5" fmla="*/ 6501808 h 6501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48723" h="6501808">
                    <a:moveTo>
                      <a:pt x="0" y="6501808"/>
                    </a:moveTo>
                    <a:lnTo>
                      <a:pt x="6948028" y="1818975"/>
                    </a:lnTo>
                    <a:cubicBezTo>
                      <a:pt x="6948260" y="1212650"/>
                      <a:pt x="6948491" y="606325"/>
                      <a:pt x="6948723" y="0"/>
                    </a:cubicBezTo>
                    <a:lnTo>
                      <a:pt x="2881197" y="2711430"/>
                    </a:lnTo>
                    <a:lnTo>
                      <a:pt x="1881416" y="6501140"/>
                    </a:lnTo>
                    <a:lnTo>
                      <a:pt x="0" y="65018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олилиния 7"/>
              <p:cNvSpPr/>
              <p:nvPr userDrawn="1"/>
            </p:nvSpPr>
            <p:spPr>
              <a:xfrm>
                <a:off x="9656628" y="5134056"/>
                <a:ext cx="2535371" cy="1734889"/>
              </a:xfrm>
              <a:custGeom>
                <a:avLst/>
                <a:gdLst>
                  <a:gd name="connsiteX0" fmla="*/ 0 w 2708366"/>
                  <a:gd name="connsiteY0" fmla="*/ 1854926 h 1915886"/>
                  <a:gd name="connsiteX1" fmla="*/ 2708366 w 2708366"/>
                  <a:gd name="connsiteY1" fmla="*/ 0 h 1915886"/>
                  <a:gd name="connsiteX2" fmla="*/ 2708366 w 2708366"/>
                  <a:gd name="connsiteY2" fmla="*/ 1915886 h 1915886"/>
                  <a:gd name="connsiteX3" fmla="*/ 0 w 2708366"/>
                  <a:gd name="connsiteY3" fmla="*/ 1854926 h 1915886"/>
                  <a:gd name="connsiteX0" fmla="*/ 0 w 2708366"/>
                  <a:gd name="connsiteY0" fmla="*/ 1763133 h 1824093"/>
                  <a:gd name="connsiteX1" fmla="*/ 2577737 w 2708366"/>
                  <a:gd name="connsiteY1" fmla="*/ 0 h 1824093"/>
                  <a:gd name="connsiteX2" fmla="*/ 2708366 w 2708366"/>
                  <a:gd name="connsiteY2" fmla="*/ 1824093 h 1824093"/>
                  <a:gd name="connsiteX3" fmla="*/ 0 w 2708366"/>
                  <a:gd name="connsiteY3" fmla="*/ 1763133 h 1824093"/>
                  <a:gd name="connsiteX0" fmla="*/ 0 w 2577737"/>
                  <a:gd name="connsiteY0" fmla="*/ 1763133 h 1763133"/>
                  <a:gd name="connsiteX1" fmla="*/ 2577737 w 2577737"/>
                  <a:gd name="connsiteY1" fmla="*/ 0 h 1763133"/>
                  <a:gd name="connsiteX2" fmla="*/ 2563615 w 2577737"/>
                  <a:gd name="connsiteY2" fmla="*/ 1707587 h 1763133"/>
                  <a:gd name="connsiteX3" fmla="*/ 0 w 2577737"/>
                  <a:gd name="connsiteY3" fmla="*/ 1763133 h 1763133"/>
                  <a:gd name="connsiteX0" fmla="*/ 0 w 2577737"/>
                  <a:gd name="connsiteY0" fmla="*/ 1763133 h 1763133"/>
                  <a:gd name="connsiteX1" fmla="*/ 2577737 w 2577737"/>
                  <a:gd name="connsiteY1" fmla="*/ 0 h 1763133"/>
                  <a:gd name="connsiteX2" fmla="*/ 2570676 w 2577737"/>
                  <a:gd name="connsiteY2" fmla="*/ 1725239 h 1763133"/>
                  <a:gd name="connsiteX3" fmla="*/ 0 w 2577737"/>
                  <a:gd name="connsiteY3" fmla="*/ 1763133 h 1763133"/>
                  <a:gd name="connsiteX0" fmla="*/ 0 w 2577737"/>
                  <a:gd name="connsiteY0" fmla="*/ 1763133 h 1763133"/>
                  <a:gd name="connsiteX1" fmla="*/ 2577737 w 2577737"/>
                  <a:gd name="connsiteY1" fmla="*/ 0 h 1763133"/>
                  <a:gd name="connsiteX2" fmla="*/ 2574206 w 2577737"/>
                  <a:gd name="connsiteY2" fmla="*/ 1732300 h 1763133"/>
                  <a:gd name="connsiteX3" fmla="*/ 0 w 2577737"/>
                  <a:gd name="connsiteY3" fmla="*/ 1763133 h 1763133"/>
                  <a:gd name="connsiteX0" fmla="*/ 0 w 2535371"/>
                  <a:gd name="connsiteY0" fmla="*/ 1734889 h 1734889"/>
                  <a:gd name="connsiteX1" fmla="*/ 2535371 w 2535371"/>
                  <a:gd name="connsiteY1" fmla="*/ 0 h 1734889"/>
                  <a:gd name="connsiteX2" fmla="*/ 2531840 w 2535371"/>
                  <a:gd name="connsiteY2" fmla="*/ 1732300 h 1734889"/>
                  <a:gd name="connsiteX3" fmla="*/ 0 w 2535371"/>
                  <a:gd name="connsiteY3" fmla="*/ 1734889 h 1734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35371" h="1734889">
                    <a:moveTo>
                      <a:pt x="0" y="1734889"/>
                    </a:moveTo>
                    <a:lnTo>
                      <a:pt x="2535371" y="0"/>
                    </a:lnTo>
                    <a:cubicBezTo>
                      <a:pt x="2533017" y="575080"/>
                      <a:pt x="2534194" y="1157220"/>
                      <a:pt x="2531840" y="1732300"/>
                    </a:cubicBezTo>
                    <a:lnTo>
                      <a:pt x="0" y="173488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2" name="Прямоугольный треугольник 1"/>
            <p:cNvSpPr/>
            <p:nvPr userDrawn="1"/>
          </p:nvSpPr>
          <p:spPr bwMode="auto">
            <a:xfrm>
              <a:off x="10597717" y="354999"/>
              <a:ext cx="1596289" cy="1068057"/>
            </a:xfrm>
            <a:custGeom>
              <a:avLst/>
              <a:gdLst>
                <a:gd name="connsiteX0" fmla="*/ 0 w 1944216"/>
                <a:gd name="connsiteY0" fmla="*/ 864096 h 864096"/>
                <a:gd name="connsiteX1" fmla="*/ 0 w 1944216"/>
                <a:gd name="connsiteY1" fmla="*/ 0 h 864096"/>
                <a:gd name="connsiteX2" fmla="*/ 1944216 w 1944216"/>
                <a:gd name="connsiteY2" fmla="*/ 864096 h 864096"/>
                <a:gd name="connsiteX3" fmla="*/ 0 w 1944216"/>
                <a:gd name="connsiteY3" fmla="*/ 864096 h 864096"/>
                <a:gd name="connsiteX0" fmla="*/ 0 w 2578443"/>
                <a:gd name="connsiteY0" fmla="*/ 1127706 h 1127706"/>
                <a:gd name="connsiteX1" fmla="*/ 2578443 w 2578443"/>
                <a:gd name="connsiteY1" fmla="*/ 0 h 1127706"/>
                <a:gd name="connsiteX2" fmla="*/ 1944216 w 2578443"/>
                <a:gd name="connsiteY2" fmla="*/ 1127706 h 1127706"/>
                <a:gd name="connsiteX3" fmla="*/ 0 w 2578443"/>
                <a:gd name="connsiteY3" fmla="*/ 1127706 h 1127706"/>
                <a:gd name="connsiteX0" fmla="*/ 0 w 2578443"/>
                <a:gd name="connsiteY0" fmla="*/ 1127706 h 1168895"/>
                <a:gd name="connsiteX1" fmla="*/ 2578443 w 2578443"/>
                <a:gd name="connsiteY1" fmla="*/ 0 h 1168895"/>
                <a:gd name="connsiteX2" fmla="*/ 2520865 w 2578443"/>
                <a:gd name="connsiteY2" fmla="*/ 1168895 h 1168895"/>
                <a:gd name="connsiteX3" fmla="*/ 0 w 2578443"/>
                <a:gd name="connsiteY3" fmla="*/ 1127706 h 1168895"/>
                <a:gd name="connsiteX0" fmla="*/ 0 w 2174789"/>
                <a:gd name="connsiteY0" fmla="*/ 1424268 h 1424268"/>
                <a:gd name="connsiteX1" fmla="*/ 2174789 w 2174789"/>
                <a:gd name="connsiteY1" fmla="*/ 0 h 1424268"/>
                <a:gd name="connsiteX2" fmla="*/ 2117211 w 2174789"/>
                <a:gd name="connsiteY2" fmla="*/ 1168895 h 1424268"/>
                <a:gd name="connsiteX3" fmla="*/ 0 w 2174789"/>
                <a:gd name="connsiteY3" fmla="*/ 1424268 h 1424268"/>
                <a:gd name="connsiteX0" fmla="*/ 0 w 1853513"/>
                <a:gd name="connsiteY0" fmla="*/ 1218322 h 1218322"/>
                <a:gd name="connsiteX1" fmla="*/ 1853513 w 1853513"/>
                <a:gd name="connsiteY1" fmla="*/ 0 h 1218322"/>
                <a:gd name="connsiteX2" fmla="*/ 1795935 w 1853513"/>
                <a:gd name="connsiteY2" fmla="*/ 1168895 h 1218322"/>
                <a:gd name="connsiteX3" fmla="*/ 0 w 1853513"/>
                <a:gd name="connsiteY3" fmla="*/ 1218322 h 1218322"/>
                <a:gd name="connsiteX0" fmla="*/ 0 w 1871543"/>
                <a:gd name="connsiteY0" fmla="*/ 1269837 h 1269837"/>
                <a:gd name="connsiteX1" fmla="*/ 1871543 w 1871543"/>
                <a:gd name="connsiteY1" fmla="*/ 0 h 1269837"/>
                <a:gd name="connsiteX2" fmla="*/ 1795935 w 1871543"/>
                <a:gd name="connsiteY2" fmla="*/ 1220410 h 1269837"/>
                <a:gd name="connsiteX3" fmla="*/ 0 w 1871543"/>
                <a:gd name="connsiteY3" fmla="*/ 1269837 h 1269837"/>
                <a:gd name="connsiteX0" fmla="*/ 0 w 1884422"/>
                <a:gd name="connsiteY0" fmla="*/ 1264686 h 1264686"/>
                <a:gd name="connsiteX1" fmla="*/ 1884422 w 1884422"/>
                <a:gd name="connsiteY1" fmla="*/ 0 h 1264686"/>
                <a:gd name="connsiteX2" fmla="*/ 1808814 w 1884422"/>
                <a:gd name="connsiteY2" fmla="*/ 1220410 h 1264686"/>
                <a:gd name="connsiteX3" fmla="*/ 0 w 1884422"/>
                <a:gd name="connsiteY3" fmla="*/ 1264686 h 1264686"/>
                <a:gd name="connsiteX0" fmla="*/ 0 w 1884422"/>
                <a:gd name="connsiteY0" fmla="*/ 1264686 h 1264686"/>
                <a:gd name="connsiteX1" fmla="*/ 1884422 w 1884422"/>
                <a:gd name="connsiteY1" fmla="*/ 0 h 1264686"/>
                <a:gd name="connsiteX2" fmla="*/ 1677449 w 1884422"/>
                <a:gd name="connsiteY2" fmla="*/ 1130258 h 1264686"/>
                <a:gd name="connsiteX3" fmla="*/ 0 w 1884422"/>
                <a:gd name="connsiteY3" fmla="*/ 1264686 h 1264686"/>
                <a:gd name="connsiteX0" fmla="*/ 0 w 1884422"/>
                <a:gd name="connsiteY0" fmla="*/ 1264686 h 1264686"/>
                <a:gd name="connsiteX1" fmla="*/ 1884422 w 1884422"/>
                <a:gd name="connsiteY1" fmla="*/ 0 h 1264686"/>
                <a:gd name="connsiteX2" fmla="*/ 1716085 w 1884422"/>
                <a:gd name="connsiteY2" fmla="*/ 1189501 h 1264686"/>
                <a:gd name="connsiteX3" fmla="*/ 0 w 1884422"/>
                <a:gd name="connsiteY3" fmla="*/ 1264686 h 1264686"/>
                <a:gd name="connsiteX0" fmla="*/ 0 w 1767740"/>
                <a:gd name="connsiteY0" fmla="*/ 1186105 h 1189501"/>
                <a:gd name="connsiteX1" fmla="*/ 1767740 w 1767740"/>
                <a:gd name="connsiteY1" fmla="*/ 0 h 1189501"/>
                <a:gd name="connsiteX2" fmla="*/ 1599403 w 1767740"/>
                <a:gd name="connsiteY2" fmla="*/ 1189501 h 1189501"/>
                <a:gd name="connsiteX3" fmla="*/ 0 w 1767740"/>
                <a:gd name="connsiteY3" fmla="*/ 1186105 h 1189501"/>
                <a:gd name="connsiteX0" fmla="*/ 0 w 1770121"/>
                <a:gd name="connsiteY0" fmla="*/ 1186105 h 1189501"/>
                <a:gd name="connsiteX1" fmla="*/ 1770121 w 1770121"/>
                <a:gd name="connsiteY1" fmla="*/ 0 h 1189501"/>
                <a:gd name="connsiteX2" fmla="*/ 1601784 w 1770121"/>
                <a:gd name="connsiteY2" fmla="*/ 1189501 h 1189501"/>
                <a:gd name="connsiteX3" fmla="*/ 0 w 1770121"/>
                <a:gd name="connsiteY3" fmla="*/ 1186105 h 1189501"/>
                <a:gd name="connsiteX0" fmla="*/ 0 w 1601784"/>
                <a:gd name="connsiteY0" fmla="*/ 1074186 h 1077582"/>
                <a:gd name="connsiteX1" fmla="*/ 1601052 w 1601784"/>
                <a:gd name="connsiteY1" fmla="*/ 0 h 1077582"/>
                <a:gd name="connsiteX2" fmla="*/ 1601784 w 1601784"/>
                <a:gd name="connsiteY2" fmla="*/ 1077582 h 1077582"/>
                <a:gd name="connsiteX3" fmla="*/ 0 w 1601784"/>
                <a:gd name="connsiteY3" fmla="*/ 1074186 h 1077582"/>
                <a:gd name="connsiteX0" fmla="*/ 0 w 1603433"/>
                <a:gd name="connsiteY0" fmla="*/ 1081330 h 1084726"/>
                <a:gd name="connsiteX1" fmla="*/ 1603433 w 1603433"/>
                <a:gd name="connsiteY1" fmla="*/ 0 h 1084726"/>
                <a:gd name="connsiteX2" fmla="*/ 1601784 w 1603433"/>
                <a:gd name="connsiteY2" fmla="*/ 1084726 h 1084726"/>
                <a:gd name="connsiteX3" fmla="*/ 0 w 1603433"/>
                <a:gd name="connsiteY3" fmla="*/ 1081330 h 1084726"/>
                <a:gd name="connsiteX0" fmla="*/ 0 w 1591527"/>
                <a:gd name="connsiteY0" fmla="*/ 1074186 h 1084726"/>
                <a:gd name="connsiteX1" fmla="*/ 1591527 w 1591527"/>
                <a:gd name="connsiteY1" fmla="*/ 0 h 1084726"/>
                <a:gd name="connsiteX2" fmla="*/ 1589878 w 1591527"/>
                <a:gd name="connsiteY2" fmla="*/ 1084726 h 1084726"/>
                <a:gd name="connsiteX3" fmla="*/ 0 w 1591527"/>
                <a:gd name="connsiteY3" fmla="*/ 1074186 h 1084726"/>
                <a:gd name="connsiteX0" fmla="*/ 0 w 1591527"/>
                <a:gd name="connsiteY0" fmla="*/ 1083711 h 1084726"/>
                <a:gd name="connsiteX1" fmla="*/ 1591527 w 1591527"/>
                <a:gd name="connsiteY1" fmla="*/ 0 h 1084726"/>
                <a:gd name="connsiteX2" fmla="*/ 1589878 w 1591527"/>
                <a:gd name="connsiteY2" fmla="*/ 1084726 h 1084726"/>
                <a:gd name="connsiteX3" fmla="*/ 0 w 1591527"/>
                <a:gd name="connsiteY3" fmla="*/ 1083711 h 1084726"/>
                <a:gd name="connsiteX0" fmla="*/ 0 w 1593908"/>
                <a:gd name="connsiteY0" fmla="*/ 1086092 h 1086092"/>
                <a:gd name="connsiteX1" fmla="*/ 1593908 w 1593908"/>
                <a:gd name="connsiteY1" fmla="*/ 0 h 1086092"/>
                <a:gd name="connsiteX2" fmla="*/ 1592259 w 1593908"/>
                <a:gd name="connsiteY2" fmla="*/ 1084726 h 1086092"/>
                <a:gd name="connsiteX3" fmla="*/ 0 w 1593908"/>
                <a:gd name="connsiteY3" fmla="*/ 1086092 h 1086092"/>
                <a:gd name="connsiteX0" fmla="*/ 0 w 1593908"/>
                <a:gd name="connsiteY0" fmla="*/ 1083710 h 1084726"/>
                <a:gd name="connsiteX1" fmla="*/ 1593908 w 1593908"/>
                <a:gd name="connsiteY1" fmla="*/ 0 h 1084726"/>
                <a:gd name="connsiteX2" fmla="*/ 1592259 w 1593908"/>
                <a:gd name="connsiteY2" fmla="*/ 1084726 h 1084726"/>
                <a:gd name="connsiteX3" fmla="*/ 0 w 1593908"/>
                <a:gd name="connsiteY3" fmla="*/ 1083710 h 1084726"/>
                <a:gd name="connsiteX0" fmla="*/ 0 w 1596289"/>
                <a:gd name="connsiteY0" fmla="*/ 1081329 h 1084726"/>
                <a:gd name="connsiteX1" fmla="*/ 1596289 w 1596289"/>
                <a:gd name="connsiteY1" fmla="*/ 0 h 1084726"/>
                <a:gd name="connsiteX2" fmla="*/ 1594640 w 1596289"/>
                <a:gd name="connsiteY2" fmla="*/ 1084726 h 1084726"/>
                <a:gd name="connsiteX3" fmla="*/ 0 w 1596289"/>
                <a:gd name="connsiteY3" fmla="*/ 1081329 h 1084726"/>
                <a:gd name="connsiteX0" fmla="*/ 0 w 1596289"/>
                <a:gd name="connsiteY0" fmla="*/ 1086091 h 1089488"/>
                <a:gd name="connsiteX1" fmla="*/ 1596289 w 1596289"/>
                <a:gd name="connsiteY1" fmla="*/ 0 h 1089488"/>
                <a:gd name="connsiteX2" fmla="*/ 1594640 w 1596289"/>
                <a:gd name="connsiteY2" fmla="*/ 1089488 h 1089488"/>
                <a:gd name="connsiteX3" fmla="*/ 0 w 1596289"/>
                <a:gd name="connsiteY3" fmla="*/ 1086091 h 1089488"/>
                <a:gd name="connsiteX0" fmla="*/ 0 w 1596289"/>
                <a:gd name="connsiteY0" fmla="*/ 1064660 h 1068057"/>
                <a:gd name="connsiteX1" fmla="*/ 1596289 w 1596289"/>
                <a:gd name="connsiteY1" fmla="*/ 0 h 1068057"/>
                <a:gd name="connsiteX2" fmla="*/ 1594640 w 1596289"/>
                <a:gd name="connsiteY2" fmla="*/ 1068057 h 1068057"/>
                <a:gd name="connsiteX3" fmla="*/ 0 w 1596289"/>
                <a:gd name="connsiteY3" fmla="*/ 1064660 h 106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6289" h="1068057">
                  <a:moveTo>
                    <a:pt x="0" y="1064660"/>
                  </a:moveTo>
                  <a:lnTo>
                    <a:pt x="1596289" y="0"/>
                  </a:lnTo>
                  <a:cubicBezTo>
                    <a:pt x="1595739" y="361575"/>
                    <a:pt x="1595190" y="706482"/>
                    <a:pt x="1594640" y="1068057"/>
                  </a:cubicBezTo>
                  <a:lnTo>
                    <a:pt x="0" y="1064660"/>
                  </a:lnTo>
                  <a:close/>
                </a:path>
              </a:pathLst>
            </a:custGeom>
            <a:solidFill>
              <a:srgbClr val="1A62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983432" y="404664"/>
            <a:ext cx="10598968" cy="648072"/>
          </a:xfrm>
        </p:spPr>
        <p:txBody>
          <a:bodyPr/>
          <a:lstStyle>
            <a:lvl1pPr algn="l">
              <a:lnSpc>
                <a:spcPct val="110000"/>
              </a:lnSpc>
              <a:defRPr sz="2400" b="1">
                <a:solidFill>
                  <a:schemeClr val="bg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 dirty="0"/>
              <a:t>Образец заголовка</a:t>
            </a:r>
            <a:endParaRPr lang="en-US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 bwMode="auto">
          <a:xfrm>
            <a:off x="946800" y="522000"/>
            <a:ext cx="0" cy="46800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0B642D-1F82-41D5-88B9-DC5BAD375535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09600" y="1839962"/>
            <a:ext cx="10972800" cy="4541365"/>
          </a:xfrm>
        </p:spPr>
        <p:txBody>
          <a:bodyPr/>
          <a:lstStyle>
            <a:lvl1pPr marL="288000" indent="-28800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/>
            </a:lvl1pPr>
            <a:lvl2pPr marL="720000" indent="-288000">
              <a:lnSpc>
                <a:spcPct val="110000"/>
              </a:lnSpc>
              <a:spcBef>
                <a:spcPts val="0"/>
              </a:spcBef>
              <a:defRPr sz="1800"/>
            </a:lvl2pPr>
          </a:lstStyle>
          <a:p>
            <a:pPr lvl="0">
              <a:defRPr/>
            </a:pPr>
            <a:r>
              <a:rPr lang="ru-RU" dirty="0"/>
              <a:t>Образец текста</a:t>
            </a:r>
          </a:p>
          <a:p>
            <a:pPr lvl="1">
              <a:defRPr/>
            </a:pPr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35708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писани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 bwMode="auto">
          <a:xfrm>
            <a:off x="0" y="0"/>
            <a:ext cx="12192000" cy="142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5243277" y="343001"/>
            <a:ext cx="6948723" cy="6513806"/>
            <a:chOff x="5248022" y="354999"/>
            <a:chExt cx="6948723" cy="6513806"/>
          </a:xfrm>
        </p:grpSpPr>
        <p:grpSp>
          <p:nvGrpSpPr>
            <p:cNvPr id="6" name="Группа 5"/>
            <p:cNvGrpSpPr/>
            <p:nvPr userDrawn="1"/>
          </p:nvGrpSpPr>
          <p:grpSpPr>
            <a:xfrm>
              <a:off x="5248022" y="354999"/>
              <a:ext cx="6948723" cy="6513806"/>
              <a:chOff x="5245036" y="355139"/>
              <a:chExt cx="6948723" cy="6513806"/>
            </a:xfrm>
            <a:solidFill>
              <a:srgbClr val="E4EBF3"/>
            </a:solidFill>
          </p:grpSpPr>
          <p:sp>
            <p:nvSpPr>
              <p:cNvPr id="7" name="Полилиния 6"/>
              <p:cNvSpPr/>
              <p:nvPr userDrawn="1"/>
            </p:nvSpPr>
            <p:spPr>
              <a:xfrm>
                <a:off x="5245036" y="355139"/>
                <a:ext cx="6948723" cy="6501808"/>
              </a:xfrm>
              <a:custGeom>
                <a:avLst/>
                <a:gdLst>
                  <a:gd name="connsiteX0" fmla="*/ 0 w 7267492"/>
                  <a:gd name="connsiteY0" fmla="*/ 6726804 h 6726804"/>
                  <a:gd name="connsiteX1" fmla="*/ 7203882 w 7267492"/>
                  <a:gd name="connsiteY1" fmla="*/ 1852654 h 6726804"/>
                  <a:gd name="connsiteX2" fmla="*/ 7267492 w 7267492"/>
                  <a:gd name="connsiteY2" fmla="*/ 0 h 6726804"/>
                  <a:gd name="connsiteX3" fmla="*/ 2949934 w 7267492"/>
                  <a:gd name="connsiteY3" fmla="*/ 2870421 h 6726804"/>
                  <a:gd name="connsiteX4" fmla="*/ 1932167 w 7267492"/>
                  <a:gd name="connsiteY4" fmla="*/ 6694999 h 6726804"/>
                  <a:gd name="connsiteX5" fmla="*/ 87464 w 7267492"/>
                  <a:gd name="connsiteY5" fmla="*/ 6663193 h 6726804"/>
                  <a:gd name="connsiteX6" fmla="*/ 71562 w 7267492"/>
                  <a:gd name="connsiteY6" fmla="*/ 6671145 h 6726804"/>
                  <a:gd name="connsiteX0" fmla="*/ 0 w 7267492"/>
                  <a:gd name="connsiteY0" fmla="*/ 6726804 h 6726804"/>
                  <a:gd name="connsiteX1" fmla="*/ 7203882 w 7267492"/>
                  <a:gd name="connsiteY1" fmla="*/ 1852654 h 6726804"/>
                  <a:gd name="connsiteX2" fmla="*/ 7267492 w 7267492"/>
                  <a:gd name="connsiteY2" fmla="*/ 0 h 6726804"/>
                  <a:gd name="connsiteX3" fmla="*/ 2944618 w 7267492"/>
                  <a:gd name="connsiteY3" fmla="*/ 2875737 h 6726804"/>
                  <a:gd name="connsiteX4" fmla="*/ 1932167 w 7267492"/>
                  <a:gd name="connsiteY4" fmla="*/ 6694999 h 6726804"/>
                  <a:gd name="connsiteX5" fmla="*/ 87464 w 7267492"/>
                  <a:gd name="connsiteY5" fmla="*/ 6663193 h 6726804"/>
                  <a:gd name="connsiteX6" fmla="*/ 71562 w 7267492"/>
                  <a:gd name="connsiteY6" fmla="*/ 6671145 h 6726804"/>
                  <a:gd name="connsiteX0" fmla="*/ 0 w 7267492"/>
                  <a:gd name="connsiteY0" fmla="*/ 6726804 h 6726804"/>
                  <a:gd name="connsiteX1" fmla="*/ 7203882 w 7267492"/>
                  <a:gd name="connsiteY1" fmla="*/ 1852654 h 6726804"/>
                  <a:gd name="connsiteX2" fmla="*/ 7267492 w 7267492"/>
                  <a:gd name="connsiteY2" fmla="*/ 0 h 6726804"/>
                  <a:gd name="connsiteX3" fmla="*/ 2949934 w 7267492"/>
                  <a:gd name="connsiteY3" fmla="*/ 2875737 h 6726804"/>
                  <a:gd name="connsiteX4" fmla="*/ 1932167 w 7267492"/>
                  <a:gd name="connsiteY4" fmla="*/ 6694999 h 6726804"/>
                  <a:gd name="connsiteX5" fmla="*/ 87464 w 7267492"/>
                  <a:gd name="connsiteY5" fmla="*/ 6663193 h 6726804"/>
                  <a:gd name="connsiteX6" fmla="*/ 71562 w 7267492"/>
                  <a:gd name="connsiteY6" fmla="*/ 6671145 h 6726804"/>
                  <a:gd name="connsiteX0" fmla="*/ 0 w 7267492"/>
                  <a:gd name="connsiteY0" fmla="*/ 6726804 h 6726804"/>
                  <a:gd name="connsiteX1" fmla="*/ 7203882 w 7267492"/>
                  <a:gd name="connsiteY1" fmla="*/ 1852654 h 6726804"/>
                  <a:gd name="connsiteX2" fmla="*/ 7267492 w 7267492"/>
                  <a:gd name="connsiteY2" fmla="*/ 0 h 6726804"/>
                  <a:gd name="connsiteX3" fmla="*/ 2949934 w 7267492"/>
                  <a:gd name="connsiteY3" fmla="*/ 2875737 h 6726804"/>
                  <a:gd name="connsiteX4" fmla="*/ 1937483 w 7267492"/>
                  <a:gd name="connsiteY4" fmla="*/ 6668418 h 6726804"/>
                  <a:gd name="connsiteX5" fmla="*/ 87464 w 7267492"/>
                  <a:gd name="connsiteY5" fmla="*/ 6663193 h 6726804"/>
                  <a:gd name="connsiteX6" fmla="*/ 71562 w 7267492"/>
                  <a:gd name="connsiteY6" fmla="*/ 6671145 h 6726804"/>
                  <a:gd name="connsiteX0" fmla="*/ 0 w 7267492"/>
                  <a:gd name="connsiteY0" fmla="*/ 6726804 h 6809368"/>
                  <a:gd name="connsiteX1" fmla="*/ 7203882 w 7267492"/>
                  <a:gd name="connsiteY1" fmla="*/ 1852654 h 6809368"/>
                  <a:gd name="connsiteX2" fmla="*/ 7267492 w 7267492"/>
                  <a:gd name="connsiteY2" fmla="*/ 0 h 6809368"/>
                  <a:gd name="connsiteX3" fmla="*/ 2949934 w 7267492"/>
                  <a:gd name="connsiteY3" fmla="*/ 2875737 h 6809368"/>
                  <a:gd name="connsiteX4" fmla="*/ 1937483 w 7267492"/>
                  <a:gd name="connsiteY4" fmla="*/ 6668418 h 6809368"/>
                  <a:gd name="connsiteX5" fmla="*/ 87464 w 7267492"/>
                  <a:gd name="connsiteY5" fmla="*/ 6663193 h 6809368"/>
                  <a:gd name="connsiteX6" fmla="*/ 151307 w 7267492"/>
                  <a:gd name="connsiteY6" fmla="*/ 6809368 h 6809368"/>
                  <a:gd name="connsiteX0" fmla="*/ 0 w 7267492"/>
                  <a:gd name="connsiteY0" fmla="*/ 6726804 h 6809368"/>
                  <a:gd name="connsiteX1" fmla="*/ 7203882 w 7267492"/>
                  <a:gd name="connsiteY1" fmla="*/ 1852654 h 6809368"/>
                  <a:gd name="connsiteX2" fmla="*/ 7267492 w 7267492"/>
                  <a:gd name="connsiteY2" fmla="*/ 0 h 6809368"/>
                  <a:gd name="connsiteX3" fmla="*/ 2949934 w 7267492"/>
                  <a:gd name="connsiteY3" fmla="*/ 2875737 h 6809368"/>
                  <a:gd name="connsiteX4" fmla="*/ 1937483 w 7267492"/>
                  <a:gd name="connsiteY4" fmla="*/ 6668418 h 6809368"/>
                  <a:gd name="connsiteX5" fmla="*/ 422389 w 7267492"/>
                  <a:gd name="connsiteY5" fmla="*/ 6785467 h 6809368"/>
                  <a:gd name="connsiteX6" fmla="*/ 151307 w 7267492"/>
                  <a:gd name="connsiteY6" fmla="*/ 6809368 h 6809368"/>
                  <a:gd name="connsiteX0" fmla="*/ 0 w 7267492"/>
                  <a:gd name="connsiteY0" fmla="*/ 6726804 h 6809368"/>
                  <a:gd name="connsiteX1" fmla="*/ 7203882 w 7267492"/>
                  <a:gd name="connsiteY1" fmla="*/ 1852654 h 6809368"/>
                  <a:gd name="connsiteX2" fmla="*/ 7267492 w 7267492"/>
                  <a:gd name="connsiteY2" fmla="*/ 0 h 6809368"/>
                  <a:gd name="connsiteX3" fmla="*/ 2949934 w 7267492"/>
                  <a:gd name="connsiteY3" fmla="*/ 2875737 h 6809368"/>
                  <a:gd name="connsiteX4" fmla="*/ 1937483 w 7267492"/>
                  <a:gd name="connsiteY4" fmla="*/ 6668418 h 6809368"/>
                  <a:gd name="connsiteX5" fmla="*/ 422389 w 7267492"/>
                  <a:gd name="connsiteY5" fmla="*/ 6785467 h 6809368"/>
                  <a:gd name="connsiteX6" fmla="*/ 151307 w 7267492"/>
                  <a:gd name="connsiteY6" fmla="*/ 6809368 h 6809368"/>
                  <a:gd name="connsiteX0" fmla="*/ 0 w 7267492"/>
                  <a:gd name="connsiteY0" fmla="*/ 6726804 h 6827997"/>
                  <a:gd name="connsiteX1" fmla="*/ 7203882 w 7267492"/>
                  <a:gd name="connsiteY1" fmla="*/ 1852654 h 6827997"/>
                  <a:gd name="connsiteX2" fmla="*/ 7267492 w 7267492"/>
                  <a:gd name="connsiteY2" fmla="*/ 0 h 6827997"/>
                  <a:gd name="connsiteX3" fmla="*/ 2949934 w 7267492"/>
                  <a:gd name="connsiteY3" fmla="*/ 2875737 h 6827997"/>
                  <a:gd name="connsiteX4" fmla="*/ 1937483 w 7267492"/>
                  <a:gd name="connsiteY4" fmla="*/ 6668418 h 6827997"/>
                  <a:gd name="connsiteX5" fmla="*/ 422389 w 7267492"/>
                  <a:gd name="connsiteY5" fmla="*/ 6827997 h 6827997"/>
                  <a:gd name="connsiteX6" fmla="*/ 151307 w 7267492"/>
                  <a:gd name="connsiteY6" fmla="*/ 6809368 h 6827997"/>
                  <a:gd name="connsiteX0" fmla="*/ 0 w 7267492"/>
                  <a:gd name="connsiteY0" fmla="*/ 6726804 h 6809368"/>
                  <a:gd name="connsiteX1" fmla="*/ 7203882 w 7267492"/>
                  <a:gd name="connsiteY1" fmla="*/ 1852654 h 6809368"/>
                  <a:gd name="connsiteX2" fmla="*/ 7267492 w 7267492"/>
                  <a:gd name="connsiteY2" fmla="*/ 0 h 6809368"/>
                  <a:gd name="connsiteX3" fmla="*/ 2949934 w 7267492"/>
                  <a:gd name="connsiteY3" fmla="*/ 2875737 h 6809368"/>
                  <a:gd name="connsiteX4" fmla="*/ 1937483 w 7267492"/>
                  <a:gd name="connsiteY4" fmla="*/ 6668418 h 6809368"/>
                  <a:gd name="connsiteX5" fmla="*/ 704152 w 7267492"/>
                  <a:gd name="connsiteY5" fmla="*/ 6588764 h 6809368"/>
                  <a:gd name="connsiteX6" fmla="*/ 151307 w 7267492"/>
                  <a:gd name="connsiteY6" fmla="*/ 6809368 h 6809368"/>
                  <a:gd name="connsiteX0" fmla="*/ 0 w 7267492"/>
                  <a:gd name="connsiteY0" fmla="*/ 6726804 h 6809368"/>
                  <a:gd name="connsiteX1" fmla="*/ 7203882 w 7267492"/>
                  <a:gd name="connsiteY1" fmla="*/ 1852654 h 6809368"/>
                  <a:gd name="connsiteX2" fmla="*/ 7267492 w 7267492"/>
                  <a:gd name="connsiteY2" fmla="*/ 0 h 6809368"/>
                  <a:gd name="connsiteX3" fmla="*/ 2949934 w 7267492"/>
                  <a:gd name="connsiteY3" fmla="*/ 2875737 h 6809368"/>
                  <a:gd name="connsiteX4" fmla="*/ 1937483 w 7267492"/>
                  <a:gd name="connsiteY4" fmla="*/ 6668418 h 6809368"/>
                  <a:gd name="connsiteX5" fmla="*/ 151307 w 7267492"/>
                  <a:gd name="connsiteY5" fmla="*/ 6809368 h 6809368"/>
                  <a:gd name="connsiteX0" fmla="*/ 0 w 7267492"/>
                  <a:gd name="connsiteY0" fmla="*/ 6726804 h 6726804"/>
                  <a:gd name="connsiteX1" fmla="*/ 7203882 w 7267492"/>
                  <a:gd name="connsiteY1" fmla="*/ 1852654 h 6726804"/>
                  <a:gd name="connsiteX2" fmla="*/ 7267492 w 7267492"/>
                  <a:gd name="connsiteY2" fmla="*/ 0 h 6726804"/>
                  <a:gd name="connsiteX3" fmla="*/ 2949934 w 7267492"/>
                  <a:gd name="connsiteY3" fmla="*/ 2875737 h 6726804"/>
                  <a:gd name="connsiteX4" fmla="*/ 1937483 w 7267492"/>
                  <a:gd name="connsiteY4" fmla="*/ 6668418 h 6726804"/>
                  <a:gd name="connsiteX5" fmla="*/ 119409 w 7267492"/>
                  <a:gd name="connsiteY5" fmla="*/ 6665829 h 6726804"/>
                  <a:gd name="connsiteX0" fmla="*/ 0 w 7267492"/>
                  <a:gd name="connsiteY0" fmla="*/ 6726804 h 6726804"/>
                  <a:gd name="connsiteX1" fmla="*/ 7203882 w 7267492"/>
                  <a:gd name="connsiteY1" fmla="*/ 1852654 h 6726804"/>
                  <a:gd name="connsiteX2" fmla="*/ 7267492 w 7267492"/>
                  <a:gd name="connsiteY2" fmla="*/ 0 h 6726804"/>
                  <a:gd name="connsiteX3" fmla="*/ 2949934 w 7267492"/>
                  <a:gd name="connsiteY3" fmla="*/ 2875737 h 6726804"/>
                  <a:gd name="connsiteX4" fmla="*/ 1937483 w 7267492"/>
                  <a:gd name="connsiteY4" fmla="*/ 6668418 h 6726804"/>
                  <a:gd name="connsiteX5" fmla="*/ 71562 w 7267492"/>
                  <a:gd name="connsiteY5" fmla="*/ 6671145 h 6726804"/>
                  <a:gd name="connsiteX0" fmla="*/ 0 w 7214329"/>
                  <a:gd name="connsiteY0" fmla="*/ 6684273 h 6684273"/>
                  <a:gd name="connsiteX1" fmla="*/ 7150719 w 7214329"/>
                  <a:gd name="connsiteY1" fmla="*/ 1852654 h 6684273"/>
                  <a:gd name="connsiteX2" fmla="*/ 7214329 w 7214329"/>
                  <a:gd name="connsiteY2" fmla="*/ 0 h 6684273"/>
                  <a:gd name="connsiteX3" fmla="*/ 2896771 w 7214329"/>
                  <a:gd name="connsiteY3" fmla="*/ 2875737 h 6684273"/>
                  <a:gd name="connsiteX4" fmla="*/ 1884320 w 7214329"/>
                  <a:gd name="connsiteY4" fmla="*/ 6668418 h 6684273"/>
                  <a:gd name="connsiteX5" fmla="*/ 18399 w 7214329"/>
                  <a:gd name="connsiteY5" fmla="*/ 6671145 h 6684273"/>
                  <a:gd name="connsiteX0" fmla="*/ 50712 w 7265041"/>
                  <a:gd name="connsiteY0" fmla="*/ 6684273 h 6761522"/>
                  <a:gd name="connsiteX1" fmla="*/ 7201431 w 7265041"/>
                  <a:gd name="connsiteY1" fmla="*/ 1852654 h 6761522"/>
                  <a:gd name="connsiteX2" fmla="*/ 7265041 w 7265041"/>
                  <a:gd name="connsiteY2" fmla="*/ 0 h 6761522"/>
                  <a:gd name="connsiteX3" fmla="*/ 2947483 w 7265041"/>
                  <a:gd name="connsiteY3" fmla="*/ 2875737 h 6761522"/>
                  <a:gd name="connsiteX4" fmla="*/ 1935032 w 7265041"/>
                  <a:gd name="connsiteY4" fmla="*/ 6668418 h 6761522"/>
                  <a:gd name="connsiteX5" fmla="*/ 0 w 7265041"/>
                  <a:gd name="connsiteY5" fmla="*/ 6761522 h 6761522"/>
                  <a:gd name="connsiteX0" fmla="*/ 13498 w 7265041"/>
                  <a:gd name="connsiteY0" fmla="*/ 6439724 h 6761522"/>
                  <a:gd name="connsiteX1" fmla="*/ 7201431 w 7265041"/>
                  <a:gd name="connsiteY1" fmla="*/ 1852654 h 6761522"/>
                  <a:gd name="connsiteX2" fmla="*/ 7265041 w 7265041"/>
                  <a:gd name="connsiteY2" fmla="*/ 0 h 6761522"/>
                  <a:gd name="connsiteX3" fmla="*/ 2947483 w 7265041"/>
                  <a:gd name="connsiteY3" fmla="*/ 2875737 h 6761522"/>
                  <a:gd name="connsiteX4" fmla="*/ 1935032 w 7265041"/>
                  <a:gd name="connsiteY4" fmla="*/ 6668418 h 6761522"/>
                  <a:gd name="connsiteX5" fmla="*/ 0 w 7265041"/>
                  <a:gd name="connsiteY5" fmla="*/ 6761522 h 6761522"/>
                  <a:gd name="connsiteX0" fmla="*/ 0 w 7251543"/>
                  <a:gd name="connsiteY0" fmla="*/ 6439724 h 6668418"/>
                  <a:gd name="connsiteX1" fmla="*/ 7187933 w 7251543"/>
                  <a:gd name="connsiteY1" fmla="*/ 1852654 h 6668418"/>
                  <a:gd name="connsiteX2" fmla="*/ 7251543 w 7251543"/>
                  <a:gd name="connsiteY2" fmla="*/ 0 h 6668418"/>
                  <a:gd name="connsiteX3" fmla="*/ 2933985 w 7251543"/>
                  <a:gd name="connsiteY3" fmla="*/ 2875737 h 6668418"/>
                  <a:gd name="connsiteX4" fmla="*/ 1921534 w 7251543"/>
                  <a:gd name="connsiteY4" fmla="*/ 6668418 h 6668418"/>
                  <a:gd name="connsiteX5" fmla="*/ 98143 w 7251543"/>
                  <a:gd name="connsiteY5" fmla="*/ 6660513 h 6668418"/>
                  <a:gd name="connsiteX0" fmla="*/ 0 w 7278124"/>
                  <a:gd name="connsiteY0" fmla="*/ 6721487 h 6721487"/>
                  <a:gd name="connsiteX1" fmla="*/ 7214514 w 7278124"/>
                  <a:gd name="connsiteY1" fmla="*/ 1852654 h 6721487"/>
                  <a:gd name="connsiteX2" fmla="*/ 7278124 w 7278124"/>
                  <a:gd name="connsiteY2" fmla="*/ 0 h 6721487"/>
                  <a:gd name="connsiteX3" fmla="*/ 2960566 w 7278124"/>
                  <a:gd name="connsiteY3" fmla="*/ 2875737 h 6721487"/>
                  <a:gd name="connsiteX4" fmla="*/ 1948115 w 7278124"/>
                  <a:gd name="connsiteY4" fmla="*/ 6668418 h 6721487"/>
                  <a:gd name="connsiteX5" fmla="*/ 124724 w 7278124"/>
                  <a:gd name="connsiteY5" fmla="*/ 6660513 h 6721487"/>
                  <a:gd name="connsiteX0" fmla="*/ 481332 w 7759456"/>
                  <a:gd name="connsiteY0" fmla="*/ 6721487 h 6721487"/>
                  <a:gd name="connsiteX1" fmla="*/ 7695846 w 7759456"/>
                  <a:gd name="connsiteY1" fmla="*/ 1852654 h 6721487"/>
                  <a:gd name="connsiteX2" fmla="*/ 7759456 w 7759456"/>
                  <a:gd name="connsiteY2" fmla="*/ 0 h 6721487"/>
                  <a:gd name="connsiteX3" fmla="*/ 3441898 w 7759456"/>
                  <a:gd name="connsiteY3" fmla="*/ 2875737 h 6721487"/>
                  <a:gd name="connsiteX4" fmla="*/ 2429447 w 7759456"/>
                  <a:gd name="connsiteY4" fmla="*/ 6668418 h 6721487"/>
                  <a:gd name="connsiteX5" fmla="*/ 0 w 7759456"/>
                  <a:gd name="connsiteY5" fmla="*/ 6660513 h 6721487"/>
                  <a:gd name="connsiteX0" fmla="*/ 481332 w 7759456"/>
                  <a:gd name="connsiteY0" fmla="*/ 6721487 h 6955801"/>
                  <a:gd name="connsiteX1" fmla="*/ 7695846 w 7759456"/>
                  <a:gd name="connsiteY1" fmla="*/ 1852654 h 6955801"/>
                  <a:gd name="connsiteX2" fmla="*/ 7759456 w 7759456"/>
                  <a:gd name="connsiteY2" fmla="*/ 0 h 6955801"/>
                  <a:gd name="connsiteX3" fmla="*/ 3441898 w 7759456"/>
                  <a:gd name="connsiteY3" fmla="*/ 2875737 h 6955801"/>
                  <a:gd name="connsiteX4" fmla="*/ 2359778 w 7759456"/>
                  <a:gd name="connsiteY4" fmla="*/ 6955801 h 6955801"/>
                  <a:gd name="connsiteX5" fmla="*/ 0 w 7759456"/>
                  <a:gd name="connsiteY5" fmla="*/ 6660513 h 6955801"/>
                  <a:gd name="connsiteX0" fmla="*/ 2361 w 7280485"/>
                  <a:gd name="connsiteY0" fmla="*/ 6721487 h 6955801"/>
                  <a:gd name="connsiteX1" fmla="*/ 7216875 w 7280485"/>
                  <a:gd name="connsiteY1" fmla="*/ 1852654 h 6955801"/>
                  <a:gd name="connsiteX2" fmla="*/ 7280485 w 7280485"/>
                  <a:gd name="connsiteY2" fmla="*/ 0 h 6955801"/>
                  <a:gd name="connsiteX3" fmla="*/ 2962927 w 7280485"/>
                  <a:gd name="connsiteY3" fmla="*/ 2875737 h 6955801"/>
                  <a:gd name="connsiteX4" fmla="*/ 1880807 w 7280485"/>
                  <a:gd name="connsiteY4" fmla="*/ 6955801 h 6955801"/>
                  <a:gd name="connsiteX5" fmla="*/ 0 w 7280485"/>
                  <a:gd name="connsiteY5" fmla="*/ 6712765 h 6955801"/>
                  <a:gd name="connsiteX0" fmla="*/ 16008 w 7294132"/>
                  <a:gd name="connsiteY0" fmla="*/ 6721487 h 6955801"/>
                  <a:gd name="connsiteX1" fmla="*/ 7230522 w 7294132"/>
                  <a:gd name="connsiteY1" fmla="*/ 1852654 h 6955801"/>
                  <a:gd name="connsiteX2" fmla="*/ 7294132 w 7294132"/>
                  <a:gd name="connsiteY2" fmla="*/ 0 h 6955801"/>
                  <a:gd name="connsiteX3" fmla="*/ 2976574 w 7294132"/>
                  <a:gd name="connsiteY3" fmla="*/ 2875737 h 6955801"/>
                  <a:gd name="connsiteX4" fmla="*/ 1894454 w 7294132"/>
                  <a:gd name="connsiteY4" fmla="*/ 6955801 h 6955801"/>
                  <a:gd name="connsiteX5" fmla="*/ 0 w 7294132"/>
                  <a:gd name="connsiteY5" fmla="*/ 6931129 h 6955801"/>
                  <a:gd name="connsiteX0" fmla="*/ 0 w 7503312"/>
                  <a:gd name="connsiteY0" fmla="*/ 6878436 h 6955801"/>
                  <a:gd name="connsiteX1" fmla="*/ 7439702 w 7503312"/>
                  <a:gd name="connsiteY1" fmla="*/ 1852654 h 6955801"/>
                  <a:gd name="connsiteX2" fmla="*/ 7503312 w 7503312"/>
                  <a:gd name="connsiteY2" fmla="*/ 0 h 6955801"/>
                  <a:gd name="connsiteX3" fmla="*/ 3185754 w 7503312"/>
                  <a:gd name="connsiteY3" fmla="*/ 2875737 h 6955801"/>
                  <a:gd name="connsiteX4" fmla="*/ 2103634 w 7503312"/>
                  <a:gd name="connsiteY4" fmla="*/ 6955801 h 6955801"/>
                  <a:gd name="connsiteX5" fmla="*/ 209180 w 7503312"/>
                  <a:gd name="connsiteY5" fmla="*/ 6931129 h 6955801"/>
                  <a:gd name="connsiteX0" fmla="*/ 0 w 7503312"/>
                  <a:gd name="connsiteY0" fmla="*/ 6878436 h 6955801"/>
                  <a:gd name="connsiteX1" fmla="*/ 7439702 w 7503312"/>
                  <a:gd name="connsiteY1" fmla="*/ 1852654 h 6955801"/>
                  <a:gd name="connsiteX2" fmla="*/ 7503312 w 7503312"/>
                  <a:gd name="connsiteY2" fmla="*/ 0 h 6955801"/>
                  <a:gd name="connsiteX3" fmla="*/ 3185754 w 7503312"/>
                  <a:gd name="connsiteY3" fmla="*/ 2875737 h 6955801"/>
                  <a:gd name="connsiteX4" fmla="*/ 2103634 w 7503312"/>
                  <a:gd name="connsiteY4" fmla="*/ 6955801 h 6955801"/>
                  <a:gd name="connsiteX5" fmla="*/ 4464 w 7503312"/>
                  <a:gd name="connsiteY5" fmla="*/ 6897009 h 6955801"/>
                  <a:gd name="connsiteX0" fmla="*/ 0 w 7503312"/>
                  <a:gd name="connsiteY0" fmla="*/ 6878436 h 7018929"/>
                  <a:gd name="connsiteX1" fmla="*/ 7439702 w 7503312"/>
                  <a:gd name="connsiteY1" fmla="*/ 1852654 h 7018929"/>
                  <a:gd name="connsiteX2" fmla="*/ 7503312 w 7503312"/>
                  <a:gd name="connsiteY2" fmla="*/ 0 h 7018929"/>
                  <a:gd name="connsiteX3" fmla="*/ 3185754 w 7503312"/>
                  <a:gd name="connsiteY3" fmla="*/ 2875737 h 7018929"/>
                  <a:gd name="connsiteX4" fmla="*/ 2103634 w 7503312"/>
                  <a:gd name="connsiteY4" fmla="*/ 6955801 h 7018929"/>
                  <a:gd name="connsiteX5" fmla="*/ 161218 w 7503312"/>
                  <a:gd name="connsiteY5" fmla="*/ 7018929 h 7018929"/>
                  <a:gd name="connsiteX0" fmla="*/ 0 w 7503312"/>
                  <a:gd name="connsiteY0" fmla="*/ 6878436 h 6955801"/>
                  <a:gd name="connsiteX1" fmla="*/ 7439702 w 7503312"/>
                  <a:gd name="connsiteY1" fmla="*/ 1852654 h 6955801"/>
                  <a:gd name="connsiteX2" fmla="*/ 7503312 w 7503312"/>
                  <a:gd name="connsiteY2" fmla="*/ 0 h 6955801"/>
                  <a:gd name="connsiteX3" fmla="*/ 3185754 w 7503312"/>
                  <a:gd name="connsiteY3" fmla="*/ 2875737 h 6955801"/>
                  <a:gd name="connsiteX4" fmla="*/ 2103634 w 7503312"/>
                  <a:gd name="connsiteY4" fmla="*/ 6955801 h 6955801"/>
                  <a:gd name="connsiteX5" fmla="*/ 4464 w 7503312"/>
                  <a:gd name="connsiteY5" fmla="*/ 6870884 h 6955801"/>
                  <a:gd name="connsiteX0" fmla="*/ 0 w 7503312"/>
                  <a:gd name="connsiteY0" fmla="*/ 6878436 h 6955801"/>
                  <a:gd name="connsiteX1" fmla="*/ 7439702 w 7503312"/>
                  <a:gd name="connsiteY1" fmla="*/ 1852654 h 6955801"/>
                  <a:gd name="connsiteX2" fmla="*/ 7503312 w 7503312"/>
                  <a:gd name="connsiteY2" fmla="*/ 0 h 6955801"/>
                  <a:gd name="connsiteX3" fmla="*/ 3185754 w 7503312"/>
                  <a:gd name="connsiteY3" fmla="*/ 2875737 h 6955801"/>
                  <a:gd name="connsiteX4" fmla="*/ 2103634 w 7503312"/>
                  <a:gd name="connsiteY4" fmla="*/ 6955801 h 6955801"/>
                  <a:gd name="connsiteX5" fmla="*/ 4464 w 7503312"/>
                  <a:gd name="connsiteY5" fmla="*/ 6870884 h 6955801"/>
                  <a:gd name="connsiteX6" fmla="*/ 0 w 7503312"/>
                  <a:gd name="connsiteY6" fmla="*/ 6878436 h 6955801"/>
                  <a:gd name="connsiteX0" fmla="*/ 0 w 7439702"/>
                  <a:gd name="connsiteY0" fmla="*/ 6714129 h 6791494"/>
                  <a:gd name="connsiteX1" fmla="*/ 7439702 w 7439702"/>
                  <a:gd name="connsiteY1" fmla="*/ 1688347 h 6791494"/>
                  <a:gd name="connsiteX2" fmla="*/ 7253280 w 7439702"/>
                  <a:gd name="connsiteY2" fmla="*/ 0 h 6791494"/>
                  <a:gd name="connsiteX3" fmla="*/ 3185754 w 7439702"/>
                  <a:gd name="connsiteY3" fmla="*/ 2711430 h 6791494"/>
                  <a:gd name="connsiteX4" fmla="*/ 2103634 w 7439702"/>
                  <a:gd name="connsiteY4" fmla="*/ 6791494 h 6791494"/>
                  <a:gd name="connsiteX5" fmla="*/ 4464 w 7439702"/>
                  <a:gd name="connsiteY5" fmla="*/ 6706577 h 6791494"/>
                  <a:gd name="connsiteX6" fmla="*/ 0 w 7439702"/>
                  <a:gd name="connsiteY6" fmla="*/ 6714129 h 6791494"/>
                  <a:gd name="connsiteX0" fmla="*/ 0 w 7253280"/>
                  <a:gd name="connsiteY0" fmla="*/ 6714129 h 6791494"/>
                  <a:gd name="connsiteX1" fmla="*/ 7252585 w 7253280"/>
                  <a:gd name="connsiteY1" fmla="*/ 1818975 h 6791494"/>
                  <a:gd name="connsiteX2" fmla="*/ 7253280 w 7253280"/>
                  <a:gd name="connsiteY2" fmla="*/ 0 h 6791494"/>
                  <a:gd name="connsiteX3" fmla="*/ 3185754 w 7253280"/>
                  <a:gd name="connsiteY3" fmla="*/ 2711430 h 6791494"/>
                  <a:gd name="connsiteX4" fmla="*/ 2103634 w 7253280"/>
                  <a:gd name="connsiteY4" fmla="*/ 6791494 h 6791494"/>
                  <a:gd name="connsiteX5" fmla="*/ 4464 w 7253280"/>
                  <a:gd name="connsiteY5" fmla="*/ 6706577 h 6791494"/>
                  <a:gd name="connsiteX6" fmla="*/ 0 w 7253280"/>
                  <a:gd name="connsiteY6" fmla="*/ 6714129 h 6791494"/>
                  <a:gd name="connsiteX0" fmla="*/ 468623 w 7248816"/>
                  <a:gd name="connsiteY0" fmla="*/ 6399915 h 6791494"/>
                  <a:gd name="connsiteX1" fmla="*/ 7248121 w 7248816"/>
                  <a:gd name="connsiteY1" fmla="*/ 1818975 h 6791494"/>
                  <a:gd name="connsiteX2" fmla="*/ 7248816 w 7248816"/>
                  <a:gd name="connsiteY2" fmla="*/ 0 h 6791494"/>
                  <a:gd name="connsiteX3" fmla="*/ 3181290 w 7248816"/>
                  <a:gd name="connsiteY3" fmla="*/ 2711430 h 6791494"/>
                  <a:gd name="connsiteX4" fmla="*/ 2099170 w 7248816"/>
                  <a:gd name="connsiteY4" fmla="*/ 6791494 h 6791494"/>
                  <a:gd name="connsiteX5" fmla="*/ 0 w 7248816"/>
                  <a:gd name="connsiteY5" fmla="*/ 6706577 h 6791494"/>
                  <a:gd name="connsiteX6" fmla="*/ 468623 w 7248816"/>
                  <a:gd name="connsiteY6" fmla="*/ 6399915 h 6791494"/>
                  <a:gd name="connsiteX0" fmla="*/ 0 w 7248816"/>
                  <a:gd name="connsiteY0" fmla="*/ 6706577 h 6791494"/>
                  <a:gd name="connsiteX1" fmla="*/ 7248121 w 7248816"/>
                  <a:gd name="connsiteY1" fmla="*/ 1818975 h 6791494"/>
                  <a:gd name="connsiteX2" fmla="*/ 7248816 w 7248816"/>
                  <a:gd name="connsiteY2" fmla="*/ 0 h 6791494"/>
                  <a:gd name="connsiteX3" fmla="*/ 3181290 w 7248816"/>
                  <a:gd name="connsiteY3" fmla="*/ 2711430 h 6791494"/>
                  <a:gd name="connsiteX4" fmla="*/ 2099170 w 7248816"/>
                  <a:gd name="connsiteY4" fmla="*/ 6791494 h 6791494"/>
                  <a:gd name="connsiteX5" fmla="*/ 0 w 7248816"/>
                  <a:gd name="connsiteY5" fmla="*/ 6706577 h 6791494"/>
                  <a:gd name="connsiteX0" fmla="*/ 0 w 6948723"/>
                  <a:gd name="connsiteY0" fmla="*/ 6501808 h 6791494"/>
                  <a:gd name="connsiteX1" fmla="*/ 6948028 w 6948723"/>
                  <a:gd name="connsiteY1" fmla="*/ 1818975 h 6791494"/>
                  <a:gd name="connsiteX2" fmla="*/ 6948723 w 6948723"/>
                  <a:gd name="connsiteY2" fmla="*/ 0 h 6791494"/>
                  <a:gd name="connsiteX3" fmla="*/ 2881197 w 6948723"/>
                  <a:gd name="connsiteY3" fmla="*/ 2711430 h 6791494"/>
                  <a:gd name="connsiteX4" fmla="*/ 1799077 w 6948723"/>
                  <a:gd name="connsiteY4" fmla="*/ 6791494 h 6791494"/>
                  <a:gd name="connsiteX5" fmla="*/ 0 w 6948723"/>
                  <a:gd name="connsiteY5" fmla="*/ 6501808 h 6791494"/>
                  <a:gd name="connsiteX0" fmla="*/ 0 w 6948723"/>
                  <a:gd name="connsiteY0" fmla="*/ 6501808 h 6791494"/>
                  <a:gd name="connsiteX1" fmla="*/ 6948028 w 6948723"/>
                  <a:gd name="connsiteY1" fmla="*/ 1818975 h 6791494"/>
                  <a:gd name="connsiteX2" fmla="*/ 6948723 w 6948723"/>
                  <a:gd name="connsiteY2" fmla="*/ 0 h 6791494"/>
                  <a:gd name="connsiteX3" fmla="*/ 2881197 w 6948723"/>
                  <a:gd name="connsiteY3" fmla="*/ 2711430 h 6791494"/>
                  <a:gd name="connsiteX4" fmla="*/ 1799077 w 6948723"/>
                  <a:gd name="connsiteY4" fmla="*/ 6791494 h 6791494"/>
                  <a:gd name="connsiteX5" fmla="*/ 0 w 6948723"/>
                  <a:gd name="connsiteY5" fmla="*/ 6501808 h 6791494"/>
                  <a:gd name="connsiteX0" fmla="*/ 0 w 6948723"/>
                  <a:gd name="connsiteY0" fmla="*/ 6501808 h 6501808"/>
                  <a:gd name="connsiteX1" fmla="*/ 6948028 w 6948723"/>
                  <a:gd name="connsiteY1" fmla="*/ 1818975 h 6501808"/>
                  <a:gd name="connsiteX2" fmla="*/ 6948723 w 6948723"/>
                  <a:gd name="connsiteY2" fmla="*/ 0 h 6501808"/>
                  <a:gd name="connsiteX3" fmla="*/ 2881197 w 6948723"/>
                  <a:gd name="connsiteY3" fmla="*/ 2711430 h 6501808"/>
                  <a:gd name="connsiteX4" fmla="*/ 1881416 w 6948723"/>
                  <a:gd name="connsiteY4" fmla="*/ 6501140 h 6501808"/>
                  <a:gd name="connsiteX5" fmla="*/ 0 w 6948723"/>
                  <a:gd name="connsiteY5" fmla="*/ 6501808 h 6501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48723" h="6501808">
                    <a:moveTo>
                      <a:pt x="0" y="6501808"/>
                    </a:moveTo>
                    <a:lnTo>
                      <a:pt x="6948028" y="1818975"/>
                    </a:lnTo>
                    <a:cubicBezTo>
                      <a:pt x="6948260" y="1212650"/>
                      <a:pt x="6948491" y="606325"/>
                      <a:pt x="6948723" y="0"/>
                    </a:cubicBezTo>
                    <a:lnTo>
                      <a:pt x="2881197" y="2711430"/>
                    </a:lnTo>
                    <a:lnTo>
                      <a:pt x="1881416" y="6501140"/>
                    </a:lnTo>
                    <a:lnTo>
                      <a:pt x="0" y="65018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олилиния 7"/>
              <p:cNvSpPr/>
              <p:nvPr userDrawn="1"/>
            </p:nvSpPr>
            <p:spPr>
              <a:xfrm>
                <a:off x="9656628" y="5134056"/>
                <a:ext cx="2535371" cy="1734889"/>
              </a:xfrm>
              <a:custGeom>
                <a:avLst/>
                <a:gdLst>
                  <a:gd name="connsiteX0" fmla="*/ 0 w 2708366"/>
                  <a:gd name="connsiteY0" fmla="*/ 1854926 h 1915886"/>
                  <a:gd name="connsiteX1" fmla="*/ 2708366 w 2708366"/>
                  <a:gd name="connsiteY1" fmla="*/ 0 h 1915886"/>
                  <a:gd name="connsiteX2" fmla="*/ 2708366 w 2708366"/>
                  <a:gd name="connsiteY2" fmla="*/ 1915886 h 1915886"/>
                  <a:gd name="connsiteX3" fmla="*/ 0 w 2708366"/>
                  <a:gd name="connsiteY3" fmla="*/ 1854926 h 1915886"/>
                  <a:gd name="connsiteX0" fmla="*/ 0 w 2708366"/>
                  <a:gd name="connsiteY0" fmla="*/ 1763133 h 1824093"/>
                  <a:gd name="connsiteX1" fmla="*/ 2577737 w 2708366"/>
                  <a:gd name="connsiteY1" fmla="*/ 0 h 1824093"/>
                  <a:gd name="connsiteX2" fmla="*/ 2708366 w 2708366"/>
                  <a:gd name="connsiteY2" fmla="*/ 1824093 h 1824093"/>
                  <a:gd name="connsiteX3" fmla="*/ 0 w 2708366"/>
                  <a:gd name="connsiteY3" fmla="*/ 1763133 h 1824093"/>
                  <a:gd name="connsiteX0" fmla="*/ 0 w 2577737"/>
                  <a:gd name="connsiteY0" fmla="*/ 1763133 h 1763133"/>
                  <a:gd name="connsiteX1" fmla="*/ 2577737 w 2577737"/>
                  <a:gd name="connsiteY1" fmla="*/ 0 h 1763133"/>
                  <a:gd name="connsiteX2" fmla="*/ 2563615 w 2577737"/>
                  <a:gd name="connsiteY2" fmla="*/ 1707587 h 1763133"/>
                  <a:gd name="connsiteX3" fmla="*/ 0 w 2577737"/>
                  <a:gd name="connsiteY3" fmla="*/ 1763133 h 1763133"/>
                  <a:gd name="connsiteX0" fmla="*/ 0 w 2577737"/>
                  <a:gd name="connsiteY0" fmla="*/ 1763133 h 1763133"/>
                  <a:gd name="connsiteX1" fmla="*/ 2577737 w 2577737"/>
                  <a:gd name="connsiteY1" fmla="*/ 0 h 1763133"/>
                  <a:gd name="connsiteX2" fmla="*/ 2570676 w 2577737"/>
                  <a:gd name="connsiteY2" fmla="*/ 1725239 h 1763133"/>
                  <a:gd name="connsiteX3" fmla="*/ 0 w 2577737"/>
                  <a:gd name="connsiteY3" fmla="*/ 1763133 h 1763133"/>
                  <a:gd name="connsiteX0" fmla="*/ 0 w 2577737"/>
                  <a:gd name="connsiteY0" fmla="*/ 1763133 h 1763133"/>
                  <a:gd name="connsiteX1" fmla="*/ 2577737 w 2577737"/>
                  <a:gd name="connsiteY1" fmla="*/ 0 h 1763133"/>
                  <a:gd name="connsiteX2" fmla="*/ 2574206 w 2577737"/>
                  <a:gd name="connsiteY2" fmla="*/ 1732300 h 1763133"/>
                  <a:gd name="connsiteX3" fmla="*/ 0 w 2577737"/>
                  <a:gd name="connsiteY3" fmla="*/ 1763133 h 1763133"/>
                  <a:gd name="connsiteX0" fmla="*/ 0 w 2535371"/>
                  <a:gd name="connsiteY0" fmla="*/ 1734889 h 1734889"/>
                  <a:gd name="connsiteX1" fmla="*/ 2535371 w 2535371"/>
                  <a:gd name="connsiteY1" fmla="*/ 0 h 1734889"/>
                  <a:gd name="connsiteX2" fmla="*/ 2531840 w 2535371"/>
                  <a:gd name="connsiteY2" fmla="*/ 1732300 h 1734889"/>
                  <a:gd name="connsiteX3" fmla="*/ 0 w 2535371"/>
                  <a:gd name="connsiteY3" fmla="*/ 1734889 h 1734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35371" h="1734889">
                    <a:moveTo>
                      <a:pt x="0" y="1734889"/>
                    </a:moveTo>
                    <a:lnTo>
                      <a:pt x="2535371" y="0"/>
                    </a:lnTo>
                    <a:cubicBezTo>
                      <a:pt x="2533017" y="575080"/>
                      <a:pt x="2534194" y="1157220"/>
                      <a:pt x="2531840" y="1732300"/>
                    </a:cubicBezTo>
                    <a:lnTo>
                      <a:pt x="0" y="173488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2" name="Прямоугольный треугольник 1"/>
            <p:cNvSpPr/>
            <p:nvPr userDrawn="1"/>
          </p:nvSpPr>
          <p:spPr bwMode="auto">
            <a:xfrm>
              <a:off x="10597717" y="354999"/>
              <a:ext cx="1596289" cy="1068057"/>
            </a:xfrm>
            <a:custGeom>
              <a:avLst/>
              <a:gdLst>
                <a:gd name="connsiteX0" fmla="*/ 0 w 1944216"/>
                <a:gd name="connsiteY0" fmla="*/ 864096 h 864096"/>
                <a:gd name="connsiteX1" fmla="*/ 0 w 1944216"/>
                <a:gd name="connsiteY1" fmla="*/ 0 h 864096"/>
                <a:gd name="connsiteX2" fmla="*/ 1944216 w 1944216"/>
                <a:gd name="connsiteY2" fmla="*/ 864096 h 864096"/>
                <a:gd name="connsiteX3" fmla="*/ 0 w 1944216"/>
                <a:gd name="connsiteY3" fmla="*/ 864096 h 864096"/>
                <a:gd name="connsiteX0" fmla="*/ 0 w 2578443"/>
                <a:gd name="connsiteY0" fmla="*/ 1127706 h 1127706"/>
                <a:gd name="connsiteX1" fmla="*/ 2578443 w 2578443"/>
                <a:gd name="connsiteY1" fmla="*/ 0 h 1127706"/>
                <a:gd name="connsiteX2" fmla="*/ 1944216 w 2578443"/>
                <a:gd name="connsiteY2" fmla="*/ 1127706 h 1127706"/>
                <a:gd name="connsiteX3" fmla="*/ 0 w 2578443"/>
                <a:gd name="connsiteY3" fmla="*/ 1127706 h 1127706"/>
                <a:gd name="connsiteX0" fmla="*/ 0 w 2578443"/>
                <a:gd name="connsiteY0" fmla="*/ 1127706 h 1168895"/>
                <a:gd name="connsiteX1" fmla="*/ 2578443 w 2578443"/>
                <a:gd name="connsiteY1" fmla="*/ 0 h 1168895"/>
                <a:gd name="connsiteX2" fmla="*/ 2520865 w 2578443"/>
                <a:gd name="connsiteY2" fmla="*/ 1168895 h 1168895"/>
                <a:gd name="connsiteX3" fmla="*/ 0 w 2578443"/>
                <a:gd name="connsiteY3" fmla="*/ 1127706 h 1168895"/>
                <a:gd name="connsiteX0" fmla="*/ 0 w 2174789"/>
                <a:gd name="connsiteY0" fmla="*/ 1424268 h 1424268"/>
                <a:gd name="connsiteX1" fmla="*/ 2174789 w 2174789"/>
                <a:gd name="connsiteY1" fmla="*/ 0 h 1424268"/>
                <a:gd name="connsiteX2" fmla="*/ 2117211 w 2174789"/>
                <a:gd name="connsiteY2" fmla="*/ 1168895 h 1424268"/>
                <a:gd name="connsiteX3" fmla="*/ 0 w 2174789"/>
                <a:gd name="connsiteY3" fmla="*/ 1424268 h 1424268"/>
                <a:gd name="connsiteX0" fmla="*/ 0 w 1853513"/>
                <a:gd name="connsiteY0" fmla="*/ 1218322 h 1218322"/>
                <a:gd name="connsiteX1" fmla="*/ 1853513 w 1853513"/>
                <a:gd name="connsiteY1" fmla="*/ 0 h 1218322"/>
                <a:gd name="connsiteX2" fmla="*/ 1795935 w 1853513"/>
                <a:gd name="connsiteY2" fmla="*/ 1168895 h 1218322"/>
                <a:gd name="connsiteX3" fmla="*/ 0 w 1853513"/>
                <a:gd name="connsiteY3" fmla="*/ 1218322 h 1218322"/>
                <a:gd name="connsiteX0" fmla="*/ 0 w 1871543"/>
                <a:gd name="connsiteY0" fmla="*/ 1269837 h 1269837"/>
                <a:gd name="connsiteX1" fmla="*/ 1871543 w 1871543"/>
                <a:gd name="connsiteY1" fmla="*/ 0 h 1269837"/>
                <a:gd name="connsiteX2" fmla="*/ 1795935 w 1871543"/>
                <a:gd name="connsiteY2" fmla="*/ 1220410 h 1269837"/>
                <a:gd name="connsiteX3" fmla="*/ 0 w 1871543"/>
                <a:gd name="connsiteY3" fmla="*/ 1269837 h 1269837"/>
                <a:gd name="connsiteX0" fmla="*/ 0 w 1884422"/>
                <a:gd name="connsiteY0" fmla="*/ 1264686 h 1264686"/>
                <a:gd name="connsiteX1" fmla="*/ 1884422 w 1884422"/>
                <a:gd name="connsiteY1" fmla="*/ 0 h 1264686"/>
                <a:gd name="connsiteX2" fmla="*/ 1808814 w 1884422"/>
                <a:gd name="connsiteY2" fmla="*/ 1220410 h 1264686"/>
                <a:gd name="connsiteX3" fmla="*/ 0 w 1884422"/>
                <a:gd name="connsiteY3" fmla="*/ 1264686 h 1264686"/>
                <a:gd name="connsiteX0" fmla="*/ 0 w 1884422"/>
                <a:gd name="connsiteY0" fmla="*/ 1264686 h 1264686"/>
                <a:gd name="connsiteX1" fmla="*/ 1884422 w 1884422"/>
                <a:gd name="connsiteY1" fmla="*/ 0 h 1264686"/>
                <a:gd name="connsiteX2" fmla="*/ 1677449 w 1884422"/>
                <a:gd name="connsiteY2" fmla="*/ 1130258 h 1264686"/>
                <a:gd name="connsiteX3" fmla="*/ 0 w 1884422"/>
                <a:gd name="connsiteY3" fmla="*/ 1264686 h 1264686"/>
                <a:gd name="connsiteX0" fmla="*/ 0 w 1884422"/>
                <a:gd name="connsiteY0" fmla="*/ 1264686 h 1264686"/>
                <a:gd name="connsiteX1" fmla="*/ 1884422 w 1884422"/>
                <a:gd name="connsiteY1" fmla="*/ 0 h 1264686"/>
                <a:gd name="connsiteX2" fmla="*/ 1716085 w 1884422"/>
                <a:gd name="connsiteY2" fmla="*/ 1189501 h 1264686"/>
                <a:gd name="connsiteX3" fmla="*/ 0 w 1884422"/>
                <a:gd name="connsiteY3" fmla="*/ 1264686 h 1264686"/>
                <a:gd name="connsiteX0" fmla="*/ 0 w 1767740"/>
                <a:gd name="connsiteY0" fmla="*/ 1186105 h 1189501"/>
                <a:gd name="connsiteX1" fmla="*/ 1767740 w 1767740"/>
                <a:gd name="connsiteY1" fmla="*/ 0 h 1189501"/>
                <a:gd name="connsiteX2" fmla="*/ 1599403 w 1767740"/>
                <a:gd name="connsiteY2" fmla="*/ 1189501 h 1189501"/>
                <a:gd name="connsiteX3" fmla="*/ 0 w 1767740"/>
                <a:gd name="connsiteY3" fmla="*/ 1186105 h 1189501"/>
                <a:gd name="connsiteX0" fmla="*/ 0 w 1770121"/>
                <a:gd name="connsiteY0" fmla="*/ 1186105 h 1189501"/>
                <a:gd name="connsiteX1" fmla="*/ 1770121 w 1770121"/>
                <a:gd name="connsiteY1" fmla="*/ 0 h 1189501"/>
                <a:gd name="connsiteX2" fmla="*/ 1601784 w 1770121"/>
                <a:gd name="connsiteY2" fmla="*/ 1189501 h 1189501"/>
                <a:gd name="connsiteX3" fmla="*/ 0 w 1770121"/>
                <a:gd name="connsiteY3" fmla="*/ 1186105 h 1189501"/>
                <a:gd name="connsiteX0" fmla="*/ 0 w 1601784"/>
                <a:gd name="connsiteY0" fmla="*/ 1074186 h 1077582"/>
                <a:gd name="connsiteX1" fmla="*/ 1601052 w 1601784"/>
                <a:gd name="connsiteY1" fmla="*/ 0 h 1077582"/>
                <a:gd name="connsiteX2" fmla="*/ 1601784 w 1601784"/>
                <a:gd name="connsiteY2" fmla="*/ 1077582 h 1077582"/>
                <a:gd name="connsiteX3" fmla="*/ 0 w 1601784"/>
                <a:gd name="connsiteY3" fmla="*/ 1074186 h 1077582"/>
                <a:gd name="connsiteX0" fmla="*/ 0 w 1603433"/>
                <a:gd name="connsiteY0" fmla="*/ 1081330 h 1084726"/>
                <a:gd name="connsiteX1" fmla="*/ 1603433 w 1603433"/>
                <a:gd name="connsiteY1" fmla="*/ 0 h 1084726"/>
                <a:gd name="connsiteX2" fmla="*/ 1601784 w 1603433"/>
                <a:gd name="connsiteY2" fmla="*/ 1084726 h 1084726"/>
                <a:gd name="connsiteX3" fmla="*/ 0 w 1603433"/>
                <a:gd name="connsiteY3" fmla="*/ 1081330 h 1084726"/>
                <a:gd name="connsiteX0" fmla="*/ 0 w 1591527"/>
                <a:gd name="connsiteY0" fmla="*/ 1074186 h 1084726"/>
                <a:gd name="connsiteX1" fmla="*/ 1591527 w 1591527"/>
                <a:gd name="connsiteY1" fmla="*/ 0 h 1084726"/>
                <a:gd name="connsiteX2" fmla="*/ 1589878 w 1591527"/>
                <a:gd name="connsiteY2" fmla="*/ 1084726 h 1084726"/>
                <a:gd name="connsiteX3" fmla="*/ 0 w 1591527"/>
                <a:gd name="connsiteY3" fmla="*/ 1074186 h 1084726"/>
                <a:gd name="connsiteX0" fmla="*/ 0 w 1591527"/>
                <a:gd name="connsiteY0" fmla="*/ 1083711 h 1084726"/>
                <a:gd name="connsiteX1" fmla="*/ 1591527 w 1591527"/>
                <a:gd name="connsiteY1" fmla="*/ 0 h 1084726"/>
                <a:gd name="connsiteX2" fmla="*/ 1589878 w 1591527"/>
                <a:gd name="connsiteY2" fmla="*/ 1084726 h 1084726"/>
                <a:gd name="connsiteX3" fmla="*/ 0 w 1591527"/>
                <a:gd name="connsiteY3" fmla="*/ 1083711 h 1084726"/>
                <a:gd name="connsiteX0" fmla="*/ 0 w 1593908"/>
                <a:gd name="connsiteY0" fmla="*/ 1086092 h 1086092"/>
                <a:gd name="connsiteX1" fmla="*/ 1593908 w 1593908"/>
                <a:gd name="connsiteY1" fmla="*/ 0 h 1086092"/>
                <a:gd name="connsiteX2" fmla="*/ 1592259 w 1593908"/>
                <a:gd name="connsiteY2" fmla="*/ 1084726 h 1086092"/>
                <a:gd name="connsiteX3" fmla="*/ 0 w 1593908"/>
                <a:gd name="connsiteY3" fmla="*/ 1086092 h 1086092"/>
                <a:gd name="connsiteX0" fmla="*/ 0 w 1593908"/>
                <a:gd name="connsiteY0" fmla="*/ 1083710 h 1084726"/>
                <a:gd name="connsiteX1" fmla="*/ 1593908 w 1593908"/>
                <a:gd name="connsiteY1" fmla="*/ 0 h 1084726"/>
                <a:gd name="connsiteX2" fmla="*/ 1592259 w 1593908"/>
                <a:gd name="connsiteY2" fmla="*/ 1084726 h 1084726"/>
                <a:gd name="connsiteX3" fmla="*/ 0 w 1593908"/>
                <a:gd name="connsiteY3" fmla="*/ 1083710 h 1084726"/>
                <a:gd name="connsiteX0" fmla="*/ 0 w 1596289"/>
                <a:gd name="connsiteY0" fmla="*/ 1081329 h 1084726"/>
                <a:gd name="connsiteX1" fmla="*/ 1596289 w 1596289"/>
                <a:gd name="connsiteY1" fmla="*/ 0 h 1084726"/>
                <a:gd name="connsiteX2" fmla="*/ 1594640 w 1596289"/>
                <a:gd name="connsiteY2" fmla="*/ 1084726 h 1084726"/>
                <a:gd name="connsiteX3" fmla="*/ 0 w 1596289"/>
                <a:gd name="connsiteY3" fmla="*/ 1081329 h 1084726"/>
                <a:gd name="connsiteX0" fmla="*/ 0 w 1596289"/>
                <a:gd name="connsiteY0" fmla="*/ 1086091 h 1089488"/>
                <a:gd name="connsiteX1" fmla="*/ 1596289 w 1596289"/>
                <a:gd name="connsiteY1" fmla="*/ 0 h 1089488"/>
                <a:gd name="connsiteX2" fmla="*/ 1594640 w 1596289"/>
                <a:gd name="connsiteY2" fmla="*/ 1089488 h 1089488"/>
                <a:gd name="connsiteX3" fmla="*/ 0 w 1596289"/>
                <a:gd name="connsiteY3" fmla="*/ 1086091 h 1089488"/>
                <a:gd name="connsiteX0" fmla="*/ 0 w 1596289"/>
                <a:gd name="connsiteY0" fmla="*/ 1064660 h 1068057"/>
                <a:gd name="connsiteX1" fmla="*/ 1596289 w 1596289"/>
                <a:gd name="connsiteY1" fmla="*/ 0 h 1068057"/>
                <a:gd name="connsiteX2" fmla="*/ 1594640 w 1596289"/>
                <a:gd name="connsiteY2" fmla="*/ 1068057 h 1068057"/>
                <a:gd name="connsiteX3" fmla="*/ 0 w 1596289"/>
                <a:gd name="connsiteY3" fmla="*/ 1064660 h 106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6289" h="1068057">
                  <a:moveTo>
                    <a:pt x="0" y="1064660"/>
                  </a:moveTo>
                  <a:lnTo>
                    <a:pt x="1596289" y="0"/>
                  </a:lnTo>
                  <a:cubicBezTo>
                    <a:pt x="1595739" y="361575"/>
                    <a:pt x="1595190" y="706482"/>
                    <a:pt x="1594640" y="1068057"/>
                  </a:cubicBezTo>
                  <a:lnTo>
                    <a:pt x="0" y="1064660"/>
                  </a:lnTo>
                  <a:close/>
                </a:path>
              </a:pathLst>
            </a:custGeom>
            <a:solidFill>
              <a:srgbClr val="1A62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983432" y="404664"/>
            <a:ext cx="10598968" cy="648072"/>
          </a:xfrm>
        </p:spPr>
        <p:txBody>
          <a:bodyPr/>
          <a:lstStyle>
            <a:lvl1pPr algn="l">
              <a:lnSpc>
                <a:spcPct val="110000"/>
              </a:lnSpc>
              <a:defRPr sz="2400" b="1">
                <a:solidFill>
                  <a:schemeClr val="bg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 dirty="0"/>
              <a:t>Образец заголовка</a:t>
            </a:r>
            <a:endParaRPr lang="en-US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 bwMode="auto">
          <a:xfrm>
            <a:off x="946800" y="522000"/>
            <a:ext cx="0" cy="46800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092" y="1422001"/>
            <a:ext cx="12192000" cy="543480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0B642D-1F82-41D5-88B9-DC5BAD375535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09600" y="1839962"/>
            <a:ext cx="10972800" cy="4541365"/>
          </a:xfrm>
        </p:spPr>
        <p:txBody>
          <a:bodyPr/>
          <a:lstStyle>
            <a:lvl1pPr marL="288000" indent="-28800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/>
            </a:lvl1pPr>
            <a:lvl2pPr marL="720000" indent="-288000">
              <a:lnSpc>
                <a:spcPct val="110000"/>
              </a:lnSpc>
              <a:spcBef>
                <a:spcPts val="0"/>
              </a:spcBef>
              <a:defRPr sz="1800"/>
            </a:lvl2pPr>
          </a:lstStyle>
          <a:p>
            <a:pPr lvl="0">
              <a:defRPr/>
            </a:pPr>
            <a:r>
              <a:rPr lang="ru-RU" dirty="0"/>
              <a:t>Образец текста</a:t>
            </a:r>
          </a:p>
          <a:p>
            <a:pPr lvl="1">
              <a:defRPr/>
            </a:pPr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24982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Заголовок 12"/>
          <p:cNvSpPr>
            <a:spLocks noGrp="1"/>
          </p:cNvSpPr>
          <p:nvPr>
            <p:ph type="title" hasCustomPrompt="1"/>
          </p:nvPr>
        </p:nvSpPr>
        <p:spPr bwMode="auto">
          <a:xfrm>
            <a:off x="839416" y="3068960"/>
            <a:ext cx="7056784" cy="864000"/>
          </a:xfrm>
        </p:spPr>
        <p:txBody>
          <a:bodyPr/>
          <a:lstStyle>
            <a:lvl1pPr algn="l">
              <a:lnSpc>
                <a:spcPts val="3800"/>
              </a:lnSpc>
              <a:defRPr sz="32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14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839416" y="3932960"/>
            <a:ext cx="7056784" cy="747040"/>
          </a:xfr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600" baseline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 smtClean="0"/>
              <a:t>Второй </a:t>
            </a:r>
            <a:r>
              <a:rPr lang="ru-RU" dirty="0"/>
              <a:t>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9896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писание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 bwMode="auto">
          <a:xfrm>
            <a:off x="0" y="0"/>
            <a:ext cx="12192000" cy="142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5248022" y="354999"/>
            <a:ext cx="6948723" cy="6513806"/>
            <a:chOff x="5248022" y="354999"/>
            <a:chExt cx="6948723" cy="6513806"/>
          </a:xfrm>
        </p:grpSpPr>
        <p:grpSp>
          <p:nvGrpSpPr>
            <p:cNvPr id="6" name="Группа 5"/>
            <p:cNvGrpSpPr/>
            <p:nvPr userDrawn="1"/>
          </p:nvGrpSpPr>
          <p:grpSpPr>
            <a:xfrm>
              <a:off x="5248022" y="354999"/>
              <a:ext cx="6948723" cy="6513806"/>
              <a:chOff x="5245036" y="355139"/>
              <a:chExt cx="6948723" cy="6513806"/>
            </a:xfrm>
            <a:solidFill>
              <a:srgbClr val="E4EBF3"/>
            </a:solidFill>
          </p:grpSpPr>
          <p:sp>
            <p:nvSpPr>
              <p:cNvPr id="7" name="Полилиния 6"/>
              <p:cNvSpPr/>
              <p:nvPr userDrawn="1"/>
            </p:nvSpPr>
            <p:spPr>
              <a:xfrm>
                <a:off x="5245036" y="355139"/>
                <a:ext cx="6948723" cy="6501808"/>
              </a:xfrm>
              <a:custGeom>
                <a:avLst/>
                <a:gdLst>
                  <a:gd name="connsiteX0" fmla="*/ 0 w 7267492"/>
                  <a:gd name="connsiteY0" fmla="*/ 6726804 h 6726804"/>
                  <a:gd name="connsiteX1" fmla="*/ 7203882 w 7267492"/>
                  <a:gd name="connsiteY1" fmla="*/ 1852654 h 6726804"/>
                  <a:gd name="connsiteX2" fmla="*/ 7267492 w 7267492"/>
                  <a:gd name="connsiteY2" fmla="*/ 0 h 6726804"/>
                  <a:gd name="connsiteX3" fmla="*/ 2949934 w 7267492"/>
                  <a:gd name="connsiteY3" fmla="*/ 2870421 h 6726804"/>
                  <a:gd name="connsiteX4" fmla="*/ 1932167 w 7267492"/>
                  <a:gd name="connsiteY4" fmla="*/ 6694999 h 6726804"/>
                  <a:gd name="connsiteX5" fmla="*/ 87464 w 7267492"/>
                  <a:gd name="connsiteY5" fmla="*/ 6663193 h 6726804"/>
                  <a:gd name="connsiteX6" fmla="*/ 71562 w 7267492"/>
                  <a:gd name="connsiteY6" fmla="*/ 6671145 h 6726804"/>
                  <a:gd name="connsiteX0" fmla="*/ 0 w 7267492"/>
                  <a:gd name="connsiteY0" fmla="*/ 6726804 h 6726804"/>
                  <a:gd name="connsiteX1" fmla="*/ 7203882 w 7267492"/>
                  <a:gd name="connsiteY1" fmla="*/ 1852654 h 6726804"/>
                  <a:gd name="connsiteX2" fmla="*/ 7267492 w 7267492"/>
                  <a:gd name="connsiteY2" fmla="*/ 0 h 6726804"/>
                  <a:gd name="connsiteX3" fmla="*/ 2944618 w 7267492"/>
                  <a:gd name="connsiteY3" fmla="*/ 2875737 h 6726804"/>
                  <a:gd name="connsiteX4" fmla="*/ 1932167 w 7267492"/>
                  <a:gd name="connsiteY4" fmla="*/ 6694999 h 6726804"/>
                  <a:gd name="connsiteX5" fmla="*/ 87464 w 7267492"/>
                  <a:gd name="connsiteY5" fmla="*/ 6663193 h 6726804"/>
                  <a:gd name="connsiteX6" fmla="*/ 71562 w 7267492"/>
                  <a:gd name="connsiteY6" fmla="*/ 6671145 h 6726804"/>
                  <a:gd name="connsiteX0" fmla="*/ 0 w 7267492"/>
                  <a:gd name="connsiteY0" fmla="*/ 6726804 h 6726804"/>
                  <a:gd name="connsiteX1" fmla="*/ 7203882 w 7267492"/>
                  <a:gd name="connsiteY1" fmla="*/ 1852654 h 6726804"/>
                  <a:gd name="connsiteX2" fmla="*/ 7267492 w 7267492"/>
                  <a:gd name="connsiteY2" fmla="*/ 0 h 6726804"/>
                  <a:gd name="connsiteX3" fmla="*/ 2949934 w 7267492"/>
                  <a:gd name="connsiteY3" fmla="*/ 2875737 h 6726804"/>
                  <a:gd name="connsiteX4" fmla="*/ 1932167 w 7267492"/>
                  <a:gd name="connsiteY4" fmla="*/ 6694999 h 6726804"/>
                  <a:gd name="connsiteX5" fmla="*/ 87464 w 7267492"/>
                  <a:gd name="connsiteY5" fmla="*/ 6663193 h 6726804"/>
                  <a:gd name="connsiteX6" fmla="*/ 71562 w 7267492"/>
                  <a:gd name="connsiteY6" fmla="*/ 6671145 h 6726804"/>
                  <a:gd name="connsiteX0" fmla="*/ 0 w 7267492"/>
                  <a:gd name="connsiteY0" fmla="*/ 6726804 h 6726804"/>
                  <a:gd name="connsiteX1" fmla="*/ 7203882 w 7267492"/>
                  <a:gd name="connsiteY1" fmla="*/ 1852654 h 6726804"/>
                  <a:gd name="connsiteX2" fmla="*/ 7267492 w 7267492"/>
                  <a:gd name="connsiteY2" fmla="*/ 0 h 6726804"/>
                  <a:gd name="connsiteX3" fmla="*/ 2949934 w 7267492"/>
                  <a:gd name="connsiteY3" fmla="*/ 2875737 h 6726804"/>
                  <a:gd name="connsiteX4" fmla="*/ 1937483 w 7267492"/>
                  <a:gd name="connsiteY4" fmla="*/ 6668418 h 6726804"/>
                  <a:gd name="connsiteX5" fmla="*/ 87464 w 7267492"/>
                  <a:gd name="connsiteY5" fmla="*/ 6663193 h 6726804"/>
                  <a:gd name="connsiteX6" fmla="*/ 71562 w 7267492"/>
                  <a:gd name="connsiteY6" fmla="*/ 6671145 h 6726804"/>
                  <a:gd name="connsiteX0" fmla="*/ 0 w 7267492"/>
                  <a:gd name="connsiteY0" fmla="*/ 6726804 h 6809368"/>
                  <a:gd name="connsiteX1" fmla="*/ 7203882 w 7267492"/>
                  <a:gd name="connsiteY1" fmla="*/ 1852654 h 6809368"/>
                  <a:gd name="connsiteX2" fmla="*/ 7267492 w 7267492"/>
                  <a:gd name="connsiteY2" fmla="*/ 0 h 6809368"/>
                  <a:gd name="connsiteX3" fmla="*/ 2949934 w 7267492"/>
                  <a:gd name="connsiteY3" fmla="*/ 2875737 h 6809368"/>
                  <a:gd name="connsiteX4" fmla="*/ 1937483 w 7267492"/>
                  <a:gd name="connsiteY4" fmla="*/ 6668418 h 6809368"/>
                  <a:gd name="connsiteX5" fmla="*/ 87464 w 7267492"/>
                  <a:gd name="connsiteY5" fmla="*/ 6663193 h 6809368"/>
                  <a:gd name="connsiteX6" fmla="*/ 151307 w 7267492"/>
                  <a:gd name="connsiteY6" fmla="*/ 6809368 h 6809368"/>
                  <a:gd name="connsiteX0" fmla="*/ 0 w 7267492"/>
                  <a:gd name="connsiteY0" fmla="*/ 6726804 h 6809368"/>
                  <a:gd name="connsiteX1" fmla="*/ 7203882 w 7267492"/>
                  <a:gd name="connsiteY1" fmla="*/ 1852654 h 6809368"/>
                  <a:gd name="connsiteX2" fmla="*/ 7267492 w 7267492"/>
                  <a:gd name="connsiteY2" fmla="*/ 0 h 6809368"/>
                  <a:gd name="connsiteX3" fmla="*/ 2949934 w 7267492"/>
                  <a:gd name="connsiteY3" fmla="*/ 2875737 h 6809368"/>
                  <a:gd name="connsiteX4" fmla="*/ 1937483 w 7267492"/>
                  <a:gd name="connsiteY4" fmla="*/ 6668418 h 6809368"/>
                  <a:gd name="connsiteX5" fmla="*/ 422389 w 7267492"/>
                  <a:gd name="connsiteY5" fmla="*/ 6785467 h 6809368"/>
                  <a:gd name="connsiteX6" fmla="*/ 151307 w 7267492"/>
                  <a:gd name="connsiteY6" fmla="*/ 6809368 h 6809368"/>
                  <a:gd name="connsiteX0" fmla="*/ 0 w 7267492"/>
                  <a:gd name="connsiteY0" fmla="*/ 6726804 h 6809368"/>
                  <a:gd name="connsiteX1" fmla="*/ 7203882 w 7267492"/>
                  <a:gd name="connsiteY1" fmla="*/ 1852654 h 6809368"/>
                  <a:gd name="connsiteX2" fmla="*/ 7267492 w 7267492"/>
                  <a:gd name="connsiteY2" fmla="*/ 0 h 6809368"/>
                  <a:gd name="connsiteX3" fmla="*/ 2949934 w 7267492"/>
                  <a:gd name="connsiteY3" fmla="*/ 2875737 h 6809368"/>
                  <a:gd name="connsiteX4" fmla="*/ 1937483 w 7267492"/>
                  <a:gd name="connsiteY4" fmla="*/ 6668418 h 6809368"/>
                  <a:gd name="connsiteX5" fmla="*/ 422389 w 7267492"/>
                  <a:gd name="connsiteY5" fmla="*/ 6785467 h 6809368"/>
                  <a:gd name="connsiteX6" fmla="*/ 151307 w 7267492"/>
                  <a:gd name="connsiteY6" fmla="*/ 6809368 h 6809368"/>
                  <a:gd name="connsiteX0" fmla="*/ 0 w 7267492"/>
                  <a:gd name="connsiteY0" fmla="*/ 6726804 h 6827997"/>
                  <a:gd name="connsiteX1" fmla="*/ 7203882 w 7267492"/>
                  <a:gd name="connsiteY1" fmla="*/ 1852654 h 6827997"/>
                  <a:gd name="connsiteX2" fmla="*/ 7267492 w 7267492"/>
                  <a:gd name="connsiteY2" fmla="*/ 0 h 6827997"/>
                  <a:gd name="connsiteX3" fmla="*/ 2949934 w 7267492"/>
                  <a:gd name="connsiteY3" fmla="*/ 2875737 h 6827997"/>
                  <a:gd name="connsiteX4" fmla="*/ 1937483 w 7267492"/>
                  <a:gd name="connsiteY4" fmla="*/ 6668418 h 6827997"/>
                  <a:gd name="connsiteX5" fmla="*/ 422389 w 7267492"/>
                  <a:gd name="connsiteY5" fmla="*/ 6827997 h 6827997"/>
                  <a:gd name="connsiteX6" fmla="*/ 151307 w 7267492"/>
                  <a:gd name="connsiteY6" fmla="*/ 6809368 h 6827997"/>
                  <a:gd name="connsiteX0" fmla="*/ 0 w 7267492"/>
                  <a:gd name="connsiteY0" fmla="*/ 6726804 h 6809368"/>
                  <a:gd name="connsiteX1" fmla="*/ 7203882 w 7267492"/>
                  <a:gd name="connsiteY1" fmla="*/ 1852654 h 6809368"/>
                  <a:gd name="connsiteX2" fmla="*/ 7267492 w 7267492"/>
                  <a:gd name="connsiteY2" fmla="*/ 0 h 6809368"/>
                  <a:gd name="connsiteX3" fmla="*/ 2949934 w 7267492"/>
                  <a:gd name="connsiteY3" fmla="*/ 2875737 h 6809368"/>
                  <a:gd name="connsiteX4" fmla="*/ 1937483 w 7267492"/>
                  <a:gd name="connsiteY4" fmla="*/ 6668418 h 6809368"/>
                  <a:gd name="connsiteX5" fmla="*/ 704152 w 7267492"/>
                  <a:gd name="connsiteY5" fmla="*/ 6588764 h 6809368"/>
                  <a:gd name="connsiteX6" fmla="*/ 151307 w 7267492"/>
                  <a:gd name="connsiteY6" fmla="*/ 6809368 h 6809368"/>
                  <a:gd name="connsiteX0" fmla="*/ 0 w 7267492"/>
                  <a:gd name="connsiteY0" fmla="*/ 6726804 h 6809368"/>
                  <a:gd name="connsiteX1" fmla="*/ 7203882 w 7267492"/>
                  <a:gd name="connsiteY1" fmla="*/ 1852654 h 6809368"/>
                  <a:gd name="connsiteX2" fmla="*/ 7267492 w 7267492"/>
                  <a:gd name="connsiteY2" fmla="*/ 0 h 6809368"/>
                  <a:gd name="connsiteX3" fmla="*/ 2949934 w 7267492"/>
                  <a:gd name="connsiteY3" fmla="*/ 2875737 h 6809368"/>
                  <a:gd name="connsiteX4" fmla="*/ 1937483 w 7267492"/>
                  <a:gd name="connsiteY4" fmla="*/ 6668418 h 6809368"/>
                  <a:gd name="connsiteX5" fmla="*/ 151307 w 7267492"/>
                  <a:gd name="connsiteY5" fmla="*/ 6809368 h 6809368"/>
                  <a:gd name="connsiteX0" fmla="*/ 0 w 7267492"/>
                  <a:gd name="connsiteY0" fmla="*/ 6726804 h 6726804"/>
                  <a:gd name="connsiteX1" fmla="*/ 7203882 w 7267492"/>
                  <a:gd name="connsiteY1" fmla="*/ 1852654 h 6726804"/>
                  <a:gd name="connsiteX2" fmla="*/ 7267492 w 7267492"/>
                  <a:gd name="connsiteY2" fmla="*/ 0 h 6726804"/>
                  <a:gd name="connsiteX3" fmla="*/ 2949934 w 7267492"/>
                  <a:gd name="connsiteY3" fmla="*/ 2875737 h 6726804"/>
                  <a:gd name="connsiteX4" fmla="*/ 1937483 w 7267492"/>
                  <a:gd name="connsiteY4" fmla="*/ 6668418 h 6726804"/>
                  <a:gd name="connsiteX5" fmla="*/ 119409 w 7267492"/>
                  <a:gd name="connsiteY5" fmla="*/ 6665829 h 6726804"/>
                  <a:gd name="connsiteX0" fmla="*/ 0 w 7267492"/>
                  <a:gd name="connsiteY0" fmla="*/ 6726804 h 6726804"/>
                  <a:gd name="connsiteX1" fmla="*/ 7203882 w 7267492"/>
                  <a:gd name="connsiteY1" fmla="*/ 1852654 h 6726804"/>
                  <a:gd name="connsiteX2" fmla="*/ 7267492 w 7267492"/>
                  <a:gd name="connsiteY2" fmla="*/ 0 h 6726804"/>
                  <a:gd name="connsiteX3" fmla="*/ 2949934 w 7267492"/>
                  <a:gd name="connsiteY3" fmla="*/ 2875737 h 6726804"/>
                  <a:gd name="connsiteX4" fmla="*/ 1937483 w 7267492"/>
                  <a:gd name="connsiteY4" fmla="*/ 6668418 h 6726804"/>
                  <a:gd name="connsiteX5" fmla="*/ 71562 w 7267492"/>
                  <a:gd name="connsiteY5" fmla="*/ 6671145 h 6726804"/>
                  <a:gd name="connsiteX0" fmla="*/ 0 w 7214329"/>
                  <a:gd name="connsiteY0" fmla="*/ 6684273 h 6684273"/>
                  <a:gd name="connsiteX1" fmla="*/ 7150719 w 7214329"/>
                  <a:gd name="connsiteY1" fmla="*/ 1852654 h 6684273"/>
                  <a:gd name="connsiteX2" fmla="*/ 7214329 w 7214329"/>
                  <a:gd name="connsiteY2" fmla="*/ 0 h 6684273"/>
                  <a:gd name="connsiteX3" fmla="*/ 2896771 w 7214329"/>
                  <a:gd name="connsiteY3" fmla="*/ 2875737 h 6684273"/>
                  <a:gd name="connsiteX4" fmla="*/ 1884320 w 7214329"/>
                  <a:gd name="connsiteY4" fmla="*/ 6668418 h 6684273"/>
                  <a:gd name="connsiteX5" fmla="*/ 18399 w 7214329"/>
                  <a:gd name="connsiteY5" fmla="*/ 6671145 h 6684273"/>
                  <a:gd name="connsiteX0" fmla="*/ 50712 w 7265041"/>
                  <a:gd name="connsiteY0" fmla="*/ 6684273 h 6761522"/>
                  <a:gd name="connsiteX1" fmla="*/ 7201431 w 7265041"/>
                  <a:gd name="connsiteY1" fmla="*/ 1852654 h 6761522"/>
                  <a:gd name="connsiteX2" fmla="*/ 7265041 w 7265041"/>
                  <a:gd name="connsiteY2" fmla="*/ 0 h 6761522"/>
                  <a:gd name="connsiteX3" fmla="*/ 2947483 w 7265041"/>
                  <a:gd name="connsiteY3" fmla="*/ 2875737 h 6761522"/>
                  <a:gd name="connsiteX4" fmla="*/ 1935032 w 7265041"/>
                  <a:gd name="connsiteY4" fmla="*/ 6668418 h 6761522"/>
                  <a:gd name="connsiteX5" fmla="*/ 0 w 7265041"/>
                  <a:gd name="connsiteY5" fmla="*/ 6761522 h 6761522"/>
                  <a:gd name="connsiteX0" fmla="*/ 13498 w 7265041"/>
                  <a:gd name="connsiteY0" fmla="*/ 6439724 h 6761522"/>
                  <a:gd name="connsiteX1" fmla="*/ 7201431 w 7265041"/>
                  <a:gd name="connsiteY1" fmla="*/ 1852654 h 6761522"/>
                  <a:gd name="connsiteX2" fmla="*/ 7265041 w 7265041"/>
                  <a:gd name="connsiteY2" fmla="*/ 0 h 6761522"/>
                  <a:gd name="connsiteX3" fmla="*/ 2947483 w 7265041"/>
                  <a:gd name="connsiteY3" fmla="*/ 2875737 h 6761522"/>
                  <a:gd name="connsiteX4" fmla="*/ 1935032 w 7265041"/>
                  <a:gd name="connsiteY4" fmla="*/ 6668418 h 6761522"/>
                  <a:gd name="connsiteX5" fmla="*/ 0 w 7265041"/>
                  <a:gd name="connsiteY5" fmla="*/ 6761522 h 6761522"/>
                  <a:gd name="connsiteX0" fmla="*/ 0 w 7251543"/>
                  <a:gd name="connsiteY0" fmla="*/ 6439724 h 6668418"/>
                  <a:gd name="connsiteX1" fmla="*/ 7187933 w 7251543"/>
                  <a:gd name="connsiteY1" fmla="*/ 1852654 h 6668418"/>
                  <a:gd name="connsiteX2" fmla="*/ 7251543 w 7251543"/>
                  <a:gd name="connsiteY2" fmla="*/ 0 h 6668418"/>
                  <a:gd name="connsiteX3" fmla="*/ 2933985 w 7251543"/>
                  <a:gd name="connsiteY3" fmla="*/ 2875737 h 6668418"/>
                  <a:gd name="connsiteX4" fmla="*/ 1921534 w 7251543"/>
                  <a:gd name="connsiteY4" fmla="*/ 6668418 h 6668418"/>
                  <a:gd name="connsiteX5" fmla="*/ 98143 w 7251543"/>
                  <a:gd name="connsiteY5" fmla="*/ 6660513 h 6668418"/>
                  <a:gd name="connsiteX0" fmla="*/ 0 w 7278124"/>
                  <a:gd name="connsiteY0" fmla="*/ 6721487 h 6721487"/>
                  <a:gd name="connsiteX1" fmla="*/ 7214514 w 7278124"/>
                  <a:gd name="connsiteY1" fmla="*/ 1852654 h 6721487"/>
                  <a:gd name="connsiteX2" fmla="*/ 7278124 w 7278124"/>
                  <a:gd name="connsiteY2" fmla="*/ 0 h 6721487"/>
                  <a:gd name="connsiteX3" fmla="*/ 2960566 w 7278124"/>
                  <a:gd name="connsiteY3" fmla="*/ 2875737 h 6721487"/>
                  <a:gd name="connsiteX4" fmla="*/ 1948115 w 7278124"/>
                  <a:gd name="connsiteY4" fmla="*/ 6668418 h 6721487"/>
                  <a:gd name="connsiteX5" fmla="*/ 124724 w 7278124"/>
                  <a:gd name="connsiteY5" fmla="*/ 6660513 h 6721487"/>
                  <a:gd name="connsiteX0" fmla="*/ 481332 w 7759456"/>
                  <a:gd name="connsiteY0" fmla="*/ 6721487 h 6721487"/>
                  <a:gd name="connsiteX1" fmla="*/ 7695846 w 7759456"/>
                  <a:gd name="connsiteY1" fmla="*/ 1852654 h 6721487"/>
                  <a:gd name="connsiteX2" fmla="*/ 7759456 w 7759456"/>
                  <a:gd name="connsiteY2" fmla="*/ 0 h 6721487"/>
                  <a:gd name="connsiteX3" fmla="*/ 3441898 w 7759456"/>
                  <a:gd name="connsiteY3" fmla="*/ 2875737 h 6721487"/>
                  <a:gd name="connsiteX4" fmla="*/ 2429447 w 7759456"/>
                  <a:gd name="connsiteY4" fmla="*/ 6668418 h 6721487"/>
                  <a:gd name="connsiteX5" fmla="*/ 0 w 7759456"/>
                  <a:gd name="connsiteY5" fmla="*/ 6660513 h 6721487"/>
                  <a:gd name="connsiteX0" fmla="*/ 481332 w 7759456"/>
                  <a:gd name="connsiteY0" fmla="*/ 6721487 h 6955801"/>
                  <a:gd name="connsiteX1" fmla="*/ 7695846 w 7759456"/>
                  <a:gd name="connsiteY1" fmla="*/ 1852654 h 6955801"/>
                  <a:gd name="connsiteX2" fmla="*/ 7759456 w 7759456"/>
                  <a:gd name="connsiteY2" fmla="*/ 0 h 6955801"/>
                  <a:gd name="connsiteX3" fmla="*/ 3441898 w 7759456"/>
                  <a:gd name="connsiteY3" fmla="*/ 2875737 h 6955801"/>
                  <a:gd name="connsiteX4" fmla="*/ 2359778 w 7759456"/>
                  <a:gd name="connsiteY4" fmla="*/ 6955801 h 6955801"/>
                  <a:gd name="connsiteX5" fmla="*/ 0 w 7759456"/>
                  <a:gd name="connsiteY5" fmla="*/ 6660513 h 6955801"/>
                  <a:gd name="connsiteX0" fmla="*/ 2361 w 7280485"/>
                  <a:gd name="connsiteY0" fmla="*/ 6721487 h 6955801"/>
                  <a:gd name="connsiteX1" fmla="*/ 7216875 w 7280485"/>
                  <a:gd name="connsiteY1" fmla="*/ 1852654 h 6955801"/>
                  <a:gd name="connsiteX2" fmla="*/ 7280485 w 7280485"/>
                  <a:gd name="connsiteY2" fmla="*/ 0 h 6955801"/>
                  <a:gd name="connsiteX3" fmla="*/ 2962927 w 7280485"/>
                  <a:gd name="connsiteY3" fmla="*/ 2875737 h 6955801"/>
                  <a:gd name="connsiteX4" fmla="*/ 1880807 w 7280485"/>
                  <a:gd name="connsiteY4" fmla="*/ 6955801 h 6955801"/>
                  <a:gd name="connsiteX5" fmla="*/ 0 w 7280485"/>
                  <a:gd name="connsiteY5" fmla="*/ 6712765 h 6955801"/>
                  <a:gd name="connsiteX0" fmla="*/ 16008 w 7294132"/>
                  <a:gd name="connsiteY0" fmla="*/ 6721487 h 6955801"/>
                  <a:gd name="connsiteX1" fmla="*/ 7230522 w 7294132"/>
                  <a:gd name="connsiteY1" fmla="*/ 1852654 h 6955801"/>
                  <a:gd name="connsiteX2" fmla="*/ 7294132 w 7294132"/>
                  <a:gd name="connsiteY2" fmla="*/ 0 h 6955801"/>
                  <a:gd name="connsiteX3" fmla="*/ 2976574 w 7294132"/>
                  <a:gd name="connsiteY3" fmla="*/ 2875737 h 6955801"/>
                  <a:gd name="connsiteX4" fmla="*/ 1894454 w 7294132"/>
                  <a:gd name="connsiteY4" fmla="*/ 6955801 h 6955801"/>
                  <a:gd name="connsiteX5" fmla="*/ 0 w 7294132"/>
                  <a:gd name="connsiteY5" fmla="*/ 6931129 h 6955801"/>
                  <a:gd name="connsiteX0" fmla="*/ 0 w 7503312"/>
                  <a:gd name="connsiteY0" fmla="*/ 6878436 h 6955801"/>
                  <a:gd name="connsiteX1" fmla="*/ 7439702 w 7503312"/>
                  <a:gd name="connsiteY1" fmla="*/ 1852654 h 6955801"/>
                  <a:gd name="connsiteX2" fmla="*/ 7503312 w 7503312"/>
                  <a:gd name="connsiteY2" fmla="*/ 0 h 6955801"/>
                  <a:gd name="connsiteX3" fmla="*/ 3185754 w 7503312"/>
                  <a:gd name="connsiteY3" fmla="*/ 2875737 h 6955801"/>
                  <a:gd name="connsiteX4" fmla="*/ 2103634 w 7503312"/>
                  <a:gd name="connsiteY4" fmla="*/ 6955801 h 6955801"/>
                  <a:gd name="connsiteX5" fmla="*/ 209180 w 7503312"/>
                  <a:gd name="connsiteY5" fmla="*/ 6931129 h 6955801"/>
                  <a:gd name="connsiteX0" fmla="*/ 0 w 7503312"/>
                  <a:gd name="connsiteY0" fmla="*/ 6878436 h 6955801"/>
                  <a:gd name="connsiteX1" fmla="*/ 7439702 w 7503312"/>
                  <a:gd name="connsiteY1" fmla="*/ 1852654 h 6955801"/>
                  <a:gd name="connsiteX2" fmla="*/ 7503312 w 7503312"/>
                  <a:gd name="connsiteY2" fmla="*/ 0 h 6955801"/>
                  <a:gd name="connsiteX3" fmla="*/ 3185754 w 7503312"/>
                  <a:gd name="connsiteY3" fmla="*/ 2875737 h 6955801"/>
                  <a:gd name="connsiteX4" fmla="*/ 2103634 w 7503312"/>
                  <a:gd name="connsiteY4" fmla="*/ 6955801 h 6955801"/>
                  <a:gd name="connsiteX5" fmla="*/ 4464 w 7503312"/>
                  <a:gd name="connsiteY5" fmla="*/ 6897009 h 6955801"/>
                  <a:gd name="connsiteX0" fmla="*/ 0 w 7503312"/>
                  <a:gd name="connsiteY0" fmla="*/ 6878436 h 7018929"/>
                  <a:gd name="connsiteX1" fmla="*/ 7439702 w 7503312"/>
                  <a:gd name="connsiteY1" fmla="*/ 1852654 h 7018929"/>
                  <a:gd name="connsiteX2" fmla="*/ 7503312 w 7503312"/>
                  <a:gd name="connsiteY2" fmla="*/ 0 h 7018929"/>
                  <a:gd name="connsiteX3" fmla="*/ 3185754 w 7503312"/>
                  <a:gd name="connsiteY3" fmla="*/ 2875737 h 7018929"/>
                  <a:gd name="connsiteX4" fmla="*/ 2103634 w 7503312"/>
                  <a:gd name="connsiteY4" fmla="*/ 6955801 h 7018929"/>
                  <a:gd name="connsiteX5" fmla="*/ 161218 w 7503312"/>
                  <a:gd name="connsiteY5" fmla="*/ 7018929 h 7018929"/>
                  <a:gd name="connsiteX0" fmla="*/ 0 w 7503312"/>
                  <a:gd name="connsiteY0" fmla="*/ 6878436 h 6955801"/>
                  <a:gd name="connsiteX1" fmla="*/ 7439702 w 7503312"/>
                  <a:gd name="connsiteY1" fmla="*/ 1852654 h 6955801"/>
                  <a:gd name="connsiteX2" fmla="*/ 7503312 w 7503312"/>
                  <a:gd name="connsiteY2" fmla="*/ 0 h 6955801"/>
                  <a:gd name="connsiteX3" fmla="*/ 3185754 w 7503312"/>
                  <a:gd name="connsiteY3" fmla="*/ 2875737 h 6955801"/>
                  <a:gd name="connsiteX4" fmla="*/ 2103634 w 7503312"/>
                  <a:gd name="connsiteY4" fmla="*/ 6955801 h 6955801"/>
                  <a:gd name="connsiteX5" fmla="*/ 4464 w 7503312"/>
                  <a:gd name="connsiteY5" fmla="*/ 6870884 h 6955801"/>
                  <a:gd name="connsiteX0" fmla="*/ 0 w 7503312"/>
                  <a:gd name="connsiteY0" fmla="*/ 6878436 h 6955801"/>
                  <a:gd name="connsiteX1" fmla="*/ 7439702 w 7503312"/>
                  <a:gd name="connsiteY1" fmla="*/ 1852654 h 6955801"/>
                  <a:gd name="connsiteX2" fmla="*/ 7503312 w 7503312"/>
                  <a:gd name="connsiteY2" fmla="*/ 0 h 6955801"/>
                  <a:gd name="connsiteX3" fmla="*/ 3185754 w 7503312"/>
                  <a:gd name="connsiteY3" fmla="*/ 2875737 h 6955801"/>
                  <a:gd name="connsiteX4" fmla="*/ 2103634 w 7503312"/>
                  <a:gd name="connsiteY4" fmla="*/ 6955801 h 6955801"/>
                  <a:gd name="connsiteX5" fmla="*/ 4464 w 7503312"/>
                  <a:gd name="connsiteY5" fmla="*/ 6870884 h 6955801"/>
                  <a:gd name="connsiteX6" fmla="*/ 0 w 7503312"/>
                  <a:gd name="connsiteY6" fmla="*/ 6878436 h 6955801"/>
                  <a:gd name="connsiteX0" fmla="*/ 0 w 7439702"/>
                  <a:gd name="connsiteY0" fmla="*/ 6714129 h 6791494"/>
                  <a:gd name="connsiteX1" fmla="*/ 7439702 w 7439702"/>
                  <a:gd name="connsiteY1" fmla="*/ 1688347 h 6791494"/>
                  <a:gd name="connsiteX2" fmla="*/ 7253280 w 7439702"/>
                  <a:gd name="connsiteY2" fmla="*/ 0 h 6791494"/>
                  <a:gd name="connsiteX3" fmla="*/ 3185754 w 7439702"/>
                  <a:gd name="connsiteY3" fmla="*/ 2711430 h 6791494"/>
                  <a:gd name="connsiteX4" fmla="*/ 2103634 w 7439702"/>
                  <a:gd name="connsiteY4" fmla="*/ 6791494 h 6791494"/>
                  <a:gd name="connsiteX5" fmla="*/ 4464 w 7439702"/>
                  <a:gd name="connsiteY5" fmla="*/ 6706577 h 6791494"/>
                  <a:gd name="connsiteX6" fmla="*/ 0 w 7439702"/>
                  <a:gd name="connsiteY6" fmla="*/ 6714129 h 6791494"/>
                  <a:gd name="connsiteX0" fmla="*/ 0 w 7253280"/>
                  <a:gd name="connsiteY0" fmla="*/ 6714129 h 6791494"/>
                  <a:gd name="connsiteX1" fmla="*/ 7252585 w 7253280"/>
                  <a:gd name="connsiteY1" fmla="*/ 1818975 h 6791494"/>
                  <a:gd name="connsiteX2" fmla="*/ 7253280 w 7253280"/>
                  <a:gd name="connsiteY2" fmla="*/ 0 h 6791494"/>
                  <a:gd name="connsiteX3" fmla="*/ 3185754 w 7253280"/>
                  <a:gd name="connsiteY3" fmla="*/ 2711430 h 6791494"/>
                  <a:gd name="connsiteX4" fmla="*/ 2103634 w 7253280"/>
                  <a:gd name="connsiteY4" fmla="*/ 6791494 h 6791494"/>
                  <a:gd name="connsiteX5" fmla="*/ 4464 w 7253280"/>
                  <a:gd name="connsiteY5" fmla="*/ 6706577 h 6791494"/>
                  <a:gd name="connsiteX6" fmla="*/ 0 w 7253280"/>
                  <a:gd name="connsiteY6" fmla="*/ 6714129 h 6791494"/>
                  <a:gd name="connsiteX0" fmla="*/ 468623 w 7248816"/>
                  <a:gd name="connsiteY0" fmla="*/ 6399915 h 6791494"/>
                  <a:gd name="connsiteX1" fmla="*/ 7248121 w 7248816"/>
                  <a:gd name="connsiteY1" fmla="*/ 1818975 h 6791494"/>
                  <a:gd name="connsiteX2" fmla="*/ 7248816 w 7248816"/>
                  <a:gd name="connsiteY2" fmla="*/ 0 h 6791494"/>
                  <a:gd name="connsiteX3" fmla="*/ 3181290 w 7248816"/>
                  <a:gd name="connsiteY3" fmla="*/ 2711430 h 6791494"/>
                  <a:gd name="connsiteX4" fmla="*/ 2099170 w 7248816"/>
                  <a:gd name="connsiteY4" fmla="*/ 6791494 h 6791494"/>
                  <a:gd name="connsiteX5" fmla="*/ 0 w 7248816"/>
                  <a:gd name="connsiteY5" fmla="*/ 6706577 h 6791494"/>
                  <a:gd name="connsiteX6" fmla="*/ 468623 w 7248816"/>
                  <a:gd name="connsiteY6" fmla="*/ 6399915 h 6791494"/>
                  <a:gd name="connsiteX0" fmla="*/ 0 w 7248816"/>
                  <a:gd name="connsiteY0" fmla="*/ 6706577 h 6791494"/>
                  <a:gd name="connsiteX1" fmla="*/ 7248121 w 7248816"/>
                  <a:gd name="connsiteY1" fmla="*/ 1818975 h 6791494"/>
                  <a:gd name="connsiteX2" fmla="*/ 7248816 w 7248816"/>
                  <a:gd name="connsiteY2" fmla="*/ 0 h 6791494"/>
                  <a:gd name="connsiteX3" fmla="*/ 3181290 w 7248816"/>
                  <a:gd name="connsiteY3" fmla="*/ 2711430 h 6791494"/>
                  <a:gd name="connsiteX4" fmla="*/ 2099170 w 7248816"/>
                  <a:gd name="connsiteY4" fmla="*/ 6791494 h 6791494"/>
                  <a:gd name="connsiteX5" fmla="*/ 0 w 7248816"/>
                  <a:gd name="connsiteY5" fmla="*/ 6706577 h 6791494"/>
                  <a:gd name="connsiteX0" fmla="*/ 0 w 6948723"/>
                  <a:gd name="connsiteY0" fmla="*/ 6501808 h 6791494"/>
                  <a:gd name="connsiteX1" fmla="*/ 6948028 w 6948723"/>
                  <a:gd name="connsiteY1" fmla="*/ 1818975 h 6791494"/>
                  <a:gd name="connsiteX2" fmla="*/ 6948723 w 6948723"/>
                  <a:gd name="connsiteY2" fmla="*/ 0 h 6791494"/>
                  <a:gd name="connsiteX3" fmla="*/ 2881197 w 6948723"/>
                  <a:gd name="connsiteY3" fmla="*/ 2711430 h 6791494"/>
                  <a:gd name="connsiteX4" fmla="*/ 1799077 w 6948723"/>
                  <a:gd name="connsiteY4" fmla="*/ 6791494 h 6791494"/>
                  <a:gd name="connsiteX5" fmla="*/ 0 w 6948723"/>
                  <a:gd name="connsiteY5" fmla="*/ 6501808 h 6791494"/>
                  <a:gd name="connsiteX0" fmla="*/ 0 w 6948723"/>
                  <a:gd name="connsiteY0" fmla="*/ 6501808 h 6791494"/>
                  <a:gd name="connsiteX1" fmla="*/ 6948028 w 6948723"/>
                  <a:gd name="connsiteY1" fmla="*/ 1818975 h 6791494"/>
                  <a:gd name="connsiteX2" fmla="*/ 6948723 w 6948723"/>
                  <a:gd name="connsiteY2" fmla="*/ 0 h 6791494"/>
                  <a:gd name="connsiteX3" fmla="*/ 2881197 w 6948723"/>
                  <a:gd name="connsiteY3" fmla="*/ 2711430 h 6791494"/>
                  <a:gd name="connsiteX4" fmla="*/ 1799077 w 6948723"/>
                  <a:gd name="connsiteY4" fmla="*/ 6791494 h 6791494"/>
                  <a:gd name="connsiteX5" fmla="*/ 0 w 6948723"/>
                  <a:gd name="connsiteY5" fmla="*/ 6501808 h 6791494"/>
                  <a:gd name="connsiteX0" fmla="*/ 0 w 6948723"/>
                  <a:gd name="connsiteY0" fmla="*/ 6501808 h 6501808"/>
                  <a:gd name="connsiteX1" fmla="*/ 6948028 w 6948723"/>
                  <a:gd name="connsiteY1" fmla="*/ 1818975 h 6501808"/>
                  <a:gd name="connsiteX2" fmla="*/ 6948723 w 6948723"/>
                  <a:gd name="connsiteY2" fmla="*/ 0 h 6501808"/>
                  <a:gd name="connsiteX3" fmla="*/ 2881197 w 6948723"/>
                  <a:gd name="connsiteY3" fmla="*/ 2711430 h 6501808"/>
                  <a:gd name="connsiteX4" fmla="*/ 1881416 w 6948723"/>
                  <a:gd name="connsiteY4" fmla="*/ 6501140 h 6501808"/>
                  <a:gd name="connsiteX5" fmla="*/ 0 w 6948723"/>
                  <a:gd name="connsiteY5" fmla="*/ 6501808 h 6501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48723" h="6501808">
                    <a:moveTo>
                      <a:pt x="0" y="6501808"/>
                    </a:moveTo>
                    <a:lnTo>
                      <a:pt x="6948028" y="1818975"/>
                    </a:lnTo>
                    <a:cubicBezTo>
                      <a:pt x="6948260" y="1212650"/>
                      <a:pt x="6948491" y="606325"/>
                      <a:pt x="6948723" y="0"/>
                    </a:cubicBezTo>
                    <a:lnTo>
                      <a:pt x="2881197" y="2711430"/>
                    </a:lnTo>
                    <a:lnTo>
                      <a:pt x="1881416" y="6501140"/>
                    </a:lnTo>
                    <a:lnTo>
                      <a:pt x="0" y="65018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олилиния 7"/>
              <p:cNvSpPr/>
              <p:nvPr userDrawn="1"/>
            </p:nvSpPr>
            <p:spPr>
              <a:xfrm>
                <a:off x="9656628" y="5134056"/>
                <a:ext cx="2535371" cy="1734889"/>
              </a:xfrm>
              <a:custGeom>
                <a:avLst/>
                <a:gdLst>
                  <a:gd name="connsiteX0" fmla="*/ 0 w 2708366"/>
                  <a:gd name="connsiteY0" fmla="*/ 1854926 h 1915886"/>
                  <a:gd name="connsiteX1" fmla="*/ 2708366 w 2708366"/>
                  <a:gd name="connsiteY1" fmla="*/ 0 h 1915886"/>
                  <a:gd name="connsiteX2" fmla="*/ 2708366 w 2708366"/>
                  <a:gd name="connsiteY2" fmla="*/ 1915886 h 1915886"/>
                  <a:gd name="connsiteX3" fmla="*/ 0 w 2708366"/>
                  <a:gd name="connsiteY3" fmla="*/ 1854926 h 1915886"/>
                  <a:gd name="connsiteX0" fmla="*/ 0 w 2708366"/>
                  <a:gd name="connsiteY0" fmla="*/ 1763133 h 1824093"/>
                  <a:gd name="connsiteX1" fmla="*/ 2577737 w 2708366"/>
                  <a:gd name="connsiteY1" fmla="*/ 0 h 1824093"/>
                  <a:gd name="connsiteX2" fmla="*/ 2708366 w 2708366"/>
                  <a:gd name="connsiteY2" fmla="*/ 1824093 h 1824093"/>
                  <a:gd name="connsiteX3" fmla="*/ 0 w 2708366"/>
                  <a:gd name="connsiteY3" fmla="*/ 1763133 h 1824093"/>
                  <a:gd name="connsiteX0" fmla="*/ 0 w 2577737"/>
                  <a:gd name="connsiteY0" fmla="*/ 1763133 h 1763133"/>
                  <a:gd name="connsiteX1" fmla="*/ 2577737 w 2577737"/>
                  <a:gd name="connsiteY1" fmla="*/ 0 h 1763133"/>
                  <a:gd name="connsiteX2" fmla="*/ 2563615 w 2577737"/>
                  <a:gd name="connsiteY2" fmla="*/ 1707587 h 1763133"/>
                  <a:gd name="connsiteX3" fmla="*/ 0 w 2577737"/>
                  <a:gd name="connsiteY3" fmla="*/ 1763133 h 1763133"/>
                  <a:gd name="connsiteX0" fmla="*/ 0 w 2577737"/>
                  <a:gd name="connsiteY0" fmla="*/ 1763133 h 1763133"/>
                  <a:gd name="connsiteX1" fmla="*/ 2577737 w 2577737"/>
                  <a:gd name="connsiteY1" fmla="*/ 0 h 1763133"/>
                  <a:gd name="connsiteX2" fmla="*/ 2570676 w 2577737"/>
                  <a:gd name="connsiteY2" fmla="*/ 1725239 h 1763133"/>
                  <a:gd name="connsiteX3" fmla="*/ 0 w 2577737"/>
                  <a:gd name="connsiteY3" fmla="*/ 1763133 h 1763133"/>
                  <a:gd name="connsiteX0" fmla="*/ 0 w 2577737"/>
                  <a:gd name="connsiteY0" fmla="*/ 1763133 h 1763133"/>
                  <a:gd name="connsiteX1" fmla="*/ 2577737 w 2577737"/>
                  <a:gd name="connsiteY1" fmla="*/ 0 h 1763133"/>
                  <a:gd name="connsiteX2" fmla="*/ 2574206 w 2577737"/>
                  <a:gd name="connsiteY2" fmla="*/ 1732300 h 1763133"/>
                  <a:gd name="connsiteX3" fmla="*/ 0 w 2577737"/>
                  <a:gd name="connsiteY3" fmla="*/ 1763133 h 1763133"/>
                  <a:gd name="connsiteX0" fmla="*/ 0 w 2535371"/>
                  <a:gd name="connsiteY0" fmla="*/ 1734889 h 1734889"/>
                  <a:gd name="connsiteX1" fmla="*/ 2535371 w 2535371"/>
                  <a:gd name="connsiteY1" fmla="*/ 0 h 1734889"/>
                  <a:gd name="connsiteX2" fmla="*/ 2531840 w 2535371"/>
                  <a:gd name="connsiteY2" fmla="*/ 1732300 h 1734889"/>
                  <a:gd name="connsiteX3" fmla="*/ 0 w 2535371"/>
                  <a:gd name="connsiteY3" fmla="*/ 1734889 h 1734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35371" h="1734889">
                    <a:moveTo>
                      <a:pt x="0" y="1734889"/>
                    </a:moveTo>
                    <a:lnTo>
                      <a:pt x="2535371" y="0"/>
                    </a:lnTo>
                    <a:cubicBezTo>
                      <a:pt x="2533017" y="575080"/>
                      <a:pt x="2534194" y="1157220"/>
                      <a:pt x="2531840" y="1732300"/>
                    </a:cubicBezTo>
                    <a:lnTo>
                      <a:pt x="0" y="173488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2" name="Прямоугольный треугольник 1"/>
            <p:cNvSpPr/>
            <p:nvPr userDrawn="1"/>
          </p:nvSpPr>
          <p:spPr bwMode="auto">
            <a:xfrm>
              <a:off x="10597717" y="354999"/>
              <a:ext cx="1596289" cy="1068057"/>
            </a:xfrm>
            <a:custGeom>
              <a:avLst/>
              <a:gdLst>
                <a:gd name="connsiteX0" fmla="*/ 0 w 1944216"/>
                <a:gd name="connsiteY0" fmla="*/ 864096 h 864096"/>
                <a:gd name="connsiteX1" fmla="*/ 0 w 1944216"/>
                <a:gd name="connsiteY1" fmla="*/ 0 h 864096"/>
                <a:gd name="connsiteX2" fmla="*/ 1944216 w 1944216"/>
                <a:gd name="connsiteY2" fmla="*/ 864096 h 864096"/>
                <a:gd name="connsiteX3" fmla="*/ 0 w 1944216"/>
                <a:gd name="connsiteY3" fmla="*/ 864096 h 864096"/>
                <a:gd name="connsiteX0" fmla="*/ 0 w 2578443"/>
                <a:gd name="connsiteY0" fmla="*/ 1127706 h 1127706"/>
                <a:gd name="connsiteX1" fmla="*/ 2578443 w 2578443"/>
                <a:gd name="connsiteY1" fmla="*/ 0 h 1127706"/>
                <a:gd name="connsiteX2" fmla="*/ 1944216 w 2578443"/>
                <a:gd name="connsiteY2" fmla="*/ 1127706 h 1127706"/>
                <a:gd name="connsiteX3" fmla="*/ 0 w 2578443"/>
                <a:gd name="connsiteY3" fmla="*/ 1127706 h 1127706"/>
                <a:gd name="connsiteX0" fmla="*/ 0 w 2578443"/>
                <a:gd name="connsiteY0" fmla="*/ 1127706 h 1168895"/>
                <a:gd name="connsiteX1" fmla="*/ 2578443 w 2578443"/>
                <a:gd name="connsiteY1" fmla="*/ 0 h 1168895"/>
                <a:gd name="connsiteX2" fmla="*/ 2520865 w 2578443"/>
                <a:gd name="connsiteY2" fmla="*/ 1168895 h 1168895"/>
                <a:gd name="connsiteX3" fmla="*/ 0 w 2578443"/>
                <a:gd name="connsiteY3" fmla="*/ 1127706 h 1168895"/>
                <a:gd name="connsiteX0" fmla="*/ 0 w 2174789"/>
                <a:gd name="connsiteY0" fmla="*/ 1424268 h 1424268"/>
                <a:gd name="connsiteX1" fmla="*/ 2174789 w 2174789"/>
                <a:gd name="connsiteY1" fmla="*/ 0 h 1424268"/>
                <a:gd name="connsiteX2" fmla="*/ 2117211 w 2174789"/>
                <a:gd name="connsiteY2" fmla="*/ 1168895 h 1424268"/>
                <a:gd name="connsiteX3" fmla="*/ 0 w 2174789"/>
                <a:gd name="connsiteY3" fmla="*/ 1424268 h 1424268"/>
                <a:gd name="connsiteX0" fmla="*/ 0 w 1853513"/>
                <a:gd name="connsiteY0" fmla="*/ 1218322 h 1218322"/>
                <a:gd name="connsiteX1" fmla="*/ 1853513 w 1853513"/>
                <a:gd name="connsiteY1" fmla="*/ 0 h 1218322"/>
                <a:gd name="connsiteX2" fmla="*/ 1795935 w 1853513"/>
                <a:gd name="connsiteY2" fmla="*/ 1168895 h 1218322"/>
                <a:gd name="connsiteX3" fmla="*/ 0 w 1853513"/>
                <a:gd name="connsiteY3" fmla="*/ 1218322 h 1218322"/>
                <a:gd name="connsiteX0" fmla="*/ 0 w 1871543"/>
                <a:gd name="connsiteY0" fmla="*/ 1269837 h 1269837"/>
                <a:gd name="connsiteX1" fmla="*/ 1871543 w 1871543"/>
                <a:gd name="connsiteY1" fmla="*/ 0 h 1269837"/>
                <a:gd name="connsiteX2" fmla="*/ 1795935 w 1871543"/>
                <a:gd name="connsiteY2" fmla="*/ 1220410 h 1269837"/>
                <a:gd name="connsiteX3" fmla="*/ 0 w 1871543"/>
                <a:gd name="connsiteY3" fmla="*/ 1269837 h 1269837"/>
                <a:gd name="connsiteX0" fmla="*/ 0 w 1884422"/>
                <a:gd name="connsiteY0" fmla="*/ 1264686 h 1264686"/>
                <a:gd name="connsiteX1" fmla="*/ 1884422 w 1884422"/>
                <a:gd name="connsiteY1" fmla="*/ 0 h 1264686"/>
                <a:gd name="connsiteX2" fmla="*/ 1808814 w 1884422"/>
                <a:gd name="connsiteY2" fmla="*/ 1220410 h 1264686"/>
                <a:gd name="connsiteX3" fmla="*/ 0 w 1884422"/>
                <a:gd name="connsiteY3" fmla="*/ 1264686 h 1264686"/>
                <a:gd name="connsiteX0" fmla="*/ 0 w 1884422"/>
                <a:gd name="connsiteY0" fmla="*/ 1264686 h 1264686"/>
                <a:gd name="connsiteX1" fmla="*/ 1884422 w 1884422"/>
                <a:gd name="connsiteY1" fmla="*/ 0 h 1264686"/>
                <a:gd name="connsiteX2" fmla="*/ 1677449 w 1884422"/>
                <a:gd name="connsiteY2" fmla="*/ 1130258 h 1264686"/>
                <a:gd name="connsiteX3" fmla="*/ 0 w 1884422"/>
                <a:gd name="connsiteY3" fmla="*/ 1264686 h 1264686"/>
                <a:gd name="connsiteX0" fmla="*/ 0 w 1884422"/>
                <a:gd name="connsiteY0" fmla="*/ 1264686 h 1264686"/>
                <a:gd name="connsiteX1" fmla="*/ 1884422 w 1884422"/>
                <a:gd name="connsiteY1" fmla="*/ 0 h 1264686"/>
                <a:gd name="connsiteX2" fmla="*/ 1716085 w 1884422"/>
                <a:gd name="connsiteY2" fmla="*/ 1189501 h 1264686"/>
                <a:gd name="connsiteX3" fmla="*/ 0 w 1884422"/>
                <a:gd name="connsiteY3" fmla="*/ 1264686 h 1264686"/>
                <a:gd name="connsiteX0" fmla="*/ 0 w 1767740"/>
                <a:gd name="connsiteY0" fmla="*/ 1186105 h 1189501"/>
                <a:gd name="connsiteX1" fmla="*/ 1767740 w 1767740"/>
                <a:gd name="connsiteY1" fmla="*/ 0 h 1189501"/>
                <a:gd name="connsiteX2" fmla="*/ 1599403 w 1767740"/>
                <a:gd name="connsiteY2" fmla="*/ 1189501 h 1189501"/>
                <a:gd name="connsiteX3" fmla="*/ 0 w 1767740"/>
                <a:gd name="connsiteY3" fmla="*/ 1186105 h 1189501"/>
                <a:gd name="connsiteX0" fmla="*/ 0 w 1770121"/>
                <a:gd name="connsiteY0" fmla="*/ 1186105 h 1189501"/>
                <a:gd name="connsiteX1" fmla="*/ 1770121 w 1770121"/>
                <a:gd name="connsiteY1" fmla="*/ 0 h 1189501"/>
                <a:gd name="connsiteX2" fmla="*/ 1601784 w 1770121"/>
                <a:gd name="connsiteY2" fmla="*/ 1189501 h 1189501"/>
                <a:gd name="connsiteX3" fmla="*/ 0 w 1770121"/>
                <a:gd name="connsiteY3" fmla="*/ 1186105 h 1189501"/>
                <a:gd name="connsiteX0" fmla="*/ 0 w 1601784"/>
                <a:gd name="connsiteY0" fmla="*/ 1074186 h 1077582"/>
                <a:gd name="connsiteX1" fmla="*/ 1601052 w 1601784"/>
                <a:gd name="connsiteY1" fmla="*/ 0 h 1077582"/>
                <a:gd name="connsiteX2" fmla="*/ 1601784 w 1601784"/>
                <a:gd name="connsiteY2" fmla="*/ 1077582 h 1077582"/>
                <a:gd name="connsiteX3" fmla="*/ 0 w 1601784"/>
                <a:gd name="connsiteY3" fmla="*/ 1074186 h 1077582"/>
                <a:gd name="connsiteX0" fmla="*/ 0 w 1603433"/>
                <a:gd name="connsiteY0" fmla="*/ 1081330 h 1084726"/>
                <a:gd name="connsiteX1" fmla="*/ 1603433 w 1603433"/>
                <a:gd name="connsiteY1" fmla="*/ 0 h 1084726"/>
                <a:gd name="connsiteX2" fmla="*/ 1601784 w 1603433"/>
                <a:gd name="connsiteY2" fmla="*/ 1084726 h 1084726"/>
                <a:gd name="connsiteX3" fmla="*/ 0 w 1603433"/>
                <a:gd name="connsiteY3" fmla="*/ 1081330 h 1084726"/>
                <a:gd name="connsiteX0" fmla="*/ 0 w 1591527"/>
                <a:gd name="connsiteY0" fmla="*/ 1074186 h 1084726"/>
                <a:gd name="connsiteX1" fmla="*/ 1591527 w 1591527"/>
                <a:gd name="connsiteY1" fmla="*/ 0 h 1084726"/>
                <a:gd name="connsiteX2" fmla="*/ 1589878 w 1591527"/>
                <a:gd name="connsiteY2" fmla="*/ 1084726 h 1084726"/>
                <a:gd name="connsiteX3" fmla="*/ 0 w 1591527"/>
                <a:gd name="connsiteY3" fmla="*/ 1074186 h 1084726"/>
                <a:gd name="connsiteX0" fmla="*/ 0 w 1591527"/>
                <a:gd name="connsiteY0" fmla="*/ 1083711 h 1084726"/>
                <a:gd name="connsiteX1" fmla="*/ 1591527 w 1591527"/>
                <a:gd name="connsiteY1" fmla="*/ 0 h 1084726"/>
                <a:gd name="connsiteX2" fmla="*/ 1589878 w 1591527"/>
                <a:gd name="connsiteY2" fmla="*/ 1084726 h 1084726"/>
                <a:gd name="connsiteX3" fmla="*/ 0 w 1591527"/>
                <a:gd name="connsiteY3" fmla="*/ 1083711 h 1084726"/>
                <a:gd name="connsiteX0" fmla="*/ 0 w 1593908"/>
                <a:gd name="connsiteY0" fmla="*/ 1086092 h 1086092"/>
                <a:gd name="connsiteX1" fmla="*/ 1593908 w 1593908"/>
                <a:gd name="connsiteY1" fmla="*/ 0 h 1086092"/>
                <a:gd name="connsiteX2" fmla="*/ 1592259 w 1593908"/>
                <a:gd name="connsiteY2" fmla="*/ 1084726 h 1086092"/>
                <a:gd name="connsiteX3" fmla="*/ 0 w 1593908"/>
                <a:gd name="connsiteY3" fmla="*/ 1086092 h 1086092"/>
                <a:gd name="connsiteX0" fmla="*/ 0 w 1593908"/>
                <a:gd name="connsiteY0" fmla="*/ 1083710 h 1084726"/>
                <a:gd name="connsiteX1" fmla="*/ 1593908 w 1593908"/>
                <a:gd name="connsiteY1" fmla="*/ 0 h 1084726"/>
                <a:gd name="connsiteX2" fmla="*/ 1592259 w 1593908"/>
                <a:gd name="connsiteY2" fmla="*/ 1084726 h 1084726"/>
                <a:gd name="connsiteX3" fmla="*/ 0 w 1593908"/>
                <a:gd name="connsiteY3" fmla="*/ 1083710 h 1084726"/>
                <a:gd name="connsiteX0" fmla="*/ 0 w 1596289"/>
                <a:gd name="connsiteY0" fmla="*/ 1081329 h 1084726"/>
                <a:gd name="connsiteX1" fmla="*/ 1596289 w 1596289"/>
                <a:gd name="connsiteY1" fmla="*/ 0 h 1084726"/>
                <a:gd name="connsiteX2" fmla="*/ 1594640 w 1596289"/>
                <a:gd name="connsiteY2" fmla="*/ 1084726 h 1084726"/>
                <a:gd name="connsiteX3" fmla="*/ 0 w 1596289"/>
                <a:gd name="connsiteY3" fmla="*/ 1081329 h 1084726"/>
                <a:gd name="connsiteX0" fmla="*/ 0 w 1596289"/>
                <a:gd name="connsiteY0" fmla="*/ 1086091 h 1089488"/>
                <a:gd name="connsiteX1" fmla="*/ 1596289 w 1596289"/>
                <a:gd name="connsiteY1" fmla="*/ 0 h 1089488"/>
                <a:gd name="connsiteX2" fmla="*/ 1594640 w 1596289"/>
                <a:gd name="connsiteY2" fmla="*/ 1089488 h 1089488"/>
                <a:gd name="connsiteX3" fmla="*/ 0 w 1596289"/>
                <a:gd name="connsiteY3" fmla="*/ 1086091 h 1089488"/>
                <a:gd name="connsiteX0" fmla="*/ 0 w 1596289"/>
                <a:gd name="connsiteY0" fmla="*/ 1064660 h 1068057"/>
                <a:gd name="connsiteX1" fmla="*/ 1596289 w 1596289"/>
                <a:gd name="connsiteY1" fmla="*/ 0 h 1068057"/>
                <a:gd name="connsiteX2" fmla="*/ 1594640 w 1596289"/>
                <a:gd name="connsiteY2" fmla="*/ 1068057 h 1068057"/>
                <a:gd name="connsiteX3" fmla="*/ 0 w 1596289"/>
                <a:gd name="connsiteY3" fmla="*/ 1064660 h 106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6289" h="1068057">
                  <a:moveTo>
                    <a:pt x="0" y="1064660"/>
                  </a:moveTo>
                  <a:lnTo>
                    <a:pt x="1596289" y="0"/>
                  </a:lnTo>
                  <a:cubicBezTo>
                    <a:pt x="1595739" y="361575"/>
                    <a:pt x="1595190" y="706482"/>
                    <a:pt x="1594640" y="1068057"/>
                  </a:cubicBezTo>
                  <a:lnTo>
                    <a:pt x="0" y="1064660"/>
                  </a:lnTo>
                  <a:close/>
                </a:path>
              </a:pathLst>
            </a:custGeom>
            <a:solidFill>
              <a:srgbClr val="1A62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983432" y="404664"/>
            <a:ext cx="10598968" cy="648072"/>
          </a:xfrm>
        </p:spPr>
        <p:txBody>
          <a:bodyPr/>
          <a:lstStyle>
            <a:lvl1pPr algn="l">
              <a:lnSpc>
                <a:spcPct val="110000"/>
              </a:lnSpc>
              <a:defRPr sz="2400" b="1">
                <a:solidFill>
                  <a:schemeClr val="bg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 dirty="0"/>
              <a:t>Образец заголовка</a:t>
            </a:r>
            <a:endParaRPr lang="en-US" dirty="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 bwMode="auto">
          <a:xfrm>
            <a:off x="946800" y="522000"/>
            <a:ext cx="0" cy="46800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422000"/>
            <a:ext cx="12192000" cy="54359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0B642D-1F82-41D5-88B9-DC5BAD375535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09600" y="1839963"/>
            <a:ext cx="10972800" cy="4360954"/>
          </a:xfrm>
        </p:spPr>
        <p:txBody>
          <a:bodyPr/>
          <a:lstStyle>
            <a:lvl1pPr marL="288000" indent="-28800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/>
            </a:lvl1pPr>
            <a:lvl2pPr marL="720000" indent="-288000">
              <a:lnSpc>
                <a:spcPct val="110000"/>
              </a:lnSpc>
              <a:spcBef>
                <a:spcPts val="0"/>
              </a:spcBef>
              <a:defRPr sz="1800"/>
            </a:lvl2pPr>
          </a:lstStyle>
          <a:p>
            <a:pPr lvl="0">
              <a:defRPr/>
            </a:pPr>
            <a:r>
              <a:rPr lang="ru-RU" dirty="0"/>
              <a:t>Образец текста</a:t>
            </a:r>
          </a:p>
          <a:p>
            <a:pPr lvl="1">
              <a:defRPr/>
            </a:pPr>
            <a:r>
              <a:rPr lang="ru-RU" dirty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815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anchor="ctr" anchorCtr="1"/>
          <a:lstStyle>
            <a:lvl1pPr marL="0" marR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3540342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04;p28"/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anchorCtr="1"/>
          <a:lstStyle>
            <a:lvl1pPr marL="0" marR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</a:p>
        </p:txBody>
      </p:sp>
      <p:sp>
        <p:nvSpPr>
          <p:cNvPr id="7" name="Google Shape;204;p28"/>
          <p:cNvSpPr>
            <a:spLocks noGrp="1"/>
          </p:cNvSpPr>
          <p:nvPr>
            <p:ph type="pic" idx="10" hasCustomPrompt="1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chemeClr val="bg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anchorCtr="1"/>
          <a:lstStyle>
            <a:lvl1pPr marL="0" marR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</a:p>
        </p:txBody>
      </p:sp>
      <p:sp>
        <p:nvSpPr>
          <p:cNvPr id="8" name="Google Shape;204;p28"/>
          <p:cNvSpPr>
            <a:spLocks noGrp="1"/>
          </p:cNvSpPr>
          <p:nvPr>
            <p:ph type="pic" idx="11" hasCustomPrompt="1"/>
          </p:nvPr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bg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anchorCtr="1"/>
          <a:lstStyle>
            <a:lvl1pPr marL="0" marR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</a:p>
        </p:txBody>
      </p:sp>
      <p:sp>
        <p:nvSpPr>
          <p:cNvPr id="9" name="Google Shape;204;p28"/>
          <p:cNvSpPr>
            <a:spLocks noGrp="1"/>
          </p:cNvSpPr>
          <p:nvPr>
            <p:ph type="pic" idx="12" hasCustomPrompt="1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bg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anchor="ctr" anchorCtr="1"/>
          <a:lstStyle>
            <a:lvl1pPr marL="0" marR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1794832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068000" cy="3430800"/>
          </a:xfrm>
          <a:solidFill>
            <a:schemeClr val="bg2"/>
          </a:solidFill>
        </p:spPr>
        <p:txBody>
          <a:bodyPr anchor="ctr" anchorCtr="1"/>
          <a:lstStyle>
            <a:lvl1pPr marL="0" marR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3430800"/>
            <a:ext cx="4068000" cy="3430800"/>
          </a:xfrm>
          <a:solidFill>
            <a:schemeClr val="bg2"/>
          </a:solidFill>
        </p:spPr>
        <p:txBody>
          <a:bodyPr anchor="ctr" anchorCtr="1"/>
          <a:lstStyle>
            <a:lvl1pPr marL="0" marR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17" hasCustomPrompt="1"/>
          </p:nvPr>
        </p:nvSpPr>
        <p:spPr>
          <a:xfrm>
            <a:off x="4068322" y="3430800"/>
            <a:ext cx="4068000" cy="3430800"/>
          </a:xfrm>
          <a:solidFill>
            <a:schemeClr val="bg2"/>
          </a:solidFill>
        </p:spPr>
        <p:txBody>
          <a:bodyPr anchor="ctr" anchorCtr="1"/>
          <a:lstStyle>
            <a:lvl1pPr marL="0" marR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</a:p>
        </p:txBody>
      </p:sp>
      <p:sp>
        <p:nvSpPr>
          <p:cNvPr id="15" name="Рисунок 2"/>
          <p:cNvSpPr>
            <a:spLocks noGrp="1"/>
          </p:cNvSpPr>
          <p:nvPr>
            <p:ph type="pic" sz="quarter" idx="18" hasCustomPrompt="1"/>
          </p:nvPr>
        </p:nvSpPr>
        <p:spPr>
          <a:xfrm>
            <a:off x="8136322" y="3430800"/>
            <a:ext cx="4068000" cy="3430800"/>
          </a:xfrm>
          <a:solidFill>
            <a:schemeClr val="bg2"/>
          </a:solidFill>
        </p:spPr>
        <p:txBody>
          <a:bodyPr anchor="ctr" anchorCtr="1"/>
          <a:lstStyle>
            <a:lvl1pPr marL="0" marR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sz="quarter" idx="19" hasCustomPrompt="1"/>
          </p:nvPr>
        </p:nvSpPr>
        <p:spPr>
          <a:xfrm>
            <a:off x="4068322" y="0"/>
            <a:ext cx="4068000" cy="3430800"/>
          </a:xfrm>
          <a:solidFill>
            <a:schemeClr val="bg2"/>
          </a:solidFill>
        </p:spPr>
        <p:txBody>
          <a:bodyPr anchor="ctr" anchorCtr="1"/>
          <a:lstStyle>
            <a:lvl1pPr marL="0" marR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</a:p>
        </p:txBody>
      </p:sp>
      <p:sp>
        <p:nvSpPr>
          <p:cNvPr id="20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8136322" y="0"/>
            <a:ext cx="4068000" cy="3430800"/>
          </a:xfrm>
          <a:solidFill>
            <a:schemeClr val="bg2"/>
          </a:solidFill>
        </p:spPr>
        <p:txBody>
          <a:bodyPr anchor="ctr" anchorCtr="1"/>
          <a:lstStyle>
            <a:lvl1pPr marL="0" marR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2208270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>
  <p:cSld name="5_Заголовок и объект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 userDrawn="1"/>
        </p:nvGrpSpPr>
        <p:grpSpPr>
          <a:xfrm>
            <a:off x="5248022" y="354999"/>
            <a:ext cx="6948723" cy="6513806"/>
            <a:chOff x="5245036" y="355139"/>
            <a:chExt cx="6948723" cy="6513806"/>
          </a:xfrm>
          <a:solidFill>
            <a:srgbClr val="E4EBF3"/>
          </a:solidFill>
        </p:grpSpPr>
        <p:sp>
          <p:nvSpPr>
            <p:cNvPr id="13" name="Полилиния 12"/>
            <p:cNvSpPr/>
            <p:nvPr userDrawn="1"/>
          </p:nvSpPr>
          <p:spPr>
            <a:xfrm>
              <a:off x="5245036" y="355139"/>
              <a:ext cx="6948723" cy="6501808"/>
            </a:xfrm>
            <a:custGeom>
              <a:avLst/>
              <a:gdLst>
                <a:gd name="connsiteX0" fmla="*/ 0 w 7267492"/>
                <a:gd name="connsiteY0" fmla="*/ 6726804 h 6726804"/>
                <a:gd name="connsiteX1" fmla="*/ 7203882 w 7267492"/>
                <a:gd name="connsiteY1" fmla="*/ 1852654 h 6726804"/>
                <a:gd name="connsiteX2" fmla="*/ 7267492 w 7267492"/>
                <a:gd name="connsiteY2" fmla="*/ 0 h 6726804"/>
                <a:gd name="connsiteX3" fmla="*/ 2949934 w 7267492"/>
                <a:gd name="connsiteY3" fmla="*/ 2870421 h 6726804"/>
                <a:gd name="connsiteX4" fmla="*/ 1932167 w 7267492"/>
                <a:gd name="connsiteY4" fmla="*/ 6694999 h 6726804"/>
                <a:gd name="connsiteX5" fmla="*/ 87464 w 7267492"/>
                <a:gd name="connsiteY5" fmla="*/ 6663193 h 6726804"/>
                <a:gd name="connsiteX6" fmla="*/ 71562 w 7267492"/>
                <a:gd name="connsiteY6" fmla="*/ 6671145 h 6726804"/>
                <a:gd name="connsiteX0" fmla="*/ 0 w 7267492"/>
                <a:gd name="connsiteY0" fmla="*/ 6726804 h 6726804"/>
                <a:gd name="connsiteX1" fmla="*/ 7203882 w 7267492"/>
                <a:gd name="connsiteY1" fmla="*/ 1852654 h 6726804"/>
                <a:gd name="connsiteX2" fmla="*/ 7267492 w 7267492"/>
                <a:gd name="connsiteY2" fmla="*/ 0 h 6726804"/>
                <a:gd name="connsiteX3" fmla="*/ 2944618 w 7267492"/>
                <a:gd name="connsiteY3" fmla="*/ 2875737 h 6726804"/>
                <a:gd name="connsiteX4" fmla="*/ 1932167 w 7267492"/>
                <a:gd name="connsiteY4" fmla="*/ 6694999 h 6726804"/>
                <a:gd name="connsiteX5" fmla="*/ 87464 w 7267492"/>
                <a:gd name="connsiteY5" fmla="*/ 6663193 h 6726804"/>
                <a:gd name="connsiteX6" fmla="*/ 71562 w 7267492"/>
                <a:gd name="connsiteY6" fmla="*/ 6671145 h 6726804"/>
                <a:gd name="connsiteX0" fmla="*/ 0 w 7267492"/>
                <a:gd name="connsiteY0" fmla="*/ 6726804 h 6726804"/>
                <a:gd name="connsiteX1" fmla="*/ 7203882 w 7267492"/>
                <a:gd name="connsiteY1" fmla="*/ 1852654 h 6726804"/>
                <a:gd name="connsiteX2" fmla="*/ 7267492 w 7267492"/>
                <a:gd name="connsiteY2" fmla="*/ 0 h 6726804"/>
                <a:gd name="connsiteX3" fmla="*/ 2949934 w 7267492"/>
                <a:gd name="connsiteY3" fmla="*/ 2875737 h 6726804"/>
                <a:gd name="connsiteX4" fmla="*/ 1932167 w 7267492"/>
                <a:gd name="connsiteY4" fmla="*/ 6694999 h 6726804"/>
                <a:gd name="connsiteX5" fmla="*/ 87464 w 7267492"/>
                <a:gd name="connsiteY5" fmla="*/ 6663193 h 6726804"/>
                <a:gd name="connsiteX6" fmla="*/ 71562 w 7267492"/>
                <a:gd name="connsiteY6" fmla="*/ 6671145 h 6726804"/>
                <a:gd name="connsiteX0" fmla="*/ 0 w 7267492"/>
                <a:gd name="connsiteY0" fmla="*/ 6726804 h 6726804"/>
                <a:gd name="connsiteX1" fmla="*/ 7203882 w 7267492"/>
                <a:gd name="connsiteY1" fmla="*/ 1852654 h 6726804"/>
                <a:gd name="connsiteX2" fmla="*/ 7267492 w 7267492"/>
                <a:gd name="connsiteY2" fmla="*/ 0 h 6726804"/>
                <a:gd name="connsiteX3" fmla="*/ 2949934 w 7267492"/>
                <a:gd name="connsiteY3" fmla="*/ 2875737 h 6726804"/>
                <a:gd name="connsiteX4" fmla="*/ 1937483 w 7267492"/>
                <a:gd name="connsiteY4" fmla="*/ 6668418 h 6726804"/>
                <a:gd name="connsiteX5" fmla="*/ 87464 w 7267492"/>
                <a:gd name="connsiteY5" fmla="*/ 6663193 h 6726804"/>
                <a:gd name="connsiteX6" fmla="*/ 71562 w 7267492"/>
                <a:gd name="connsiteY6" fmla="*/ 6671145 h 6726804"/>
                <a:gd name="connsiteX0" fmla="*/ 0 w 7267492"/>
                <a:gd name="connsiteY0" fmla="*/ 6726804 h 6809368"/>
                <a:gd name="connsiteX1" fmla="*/ 7203882 w 7267492"/>
                <a:gd name="connsiteY1" fmla="*/ 1852654 h 6809368"/>
                <a:gd name="connsiteX2" fmla="*/ 7267492 w 7267492"/>
                <a:gd name="connsiteY2" fmla="*/ 0 h 6809368"/>
                <a:gd name="connsiteX3" fmla="*/ 2949934 w 7267492"/>
                <a:gd name="connsiteY3" fmla="*/ 2875737 h 6809368"/>
                <a:gd name="connsiteX4" fmla="*/ 1937483 w 7267492"/>
                <a:gd name="connsiteY4" fmla="*/ 6668418 h 6809368"/>
                <a:gd name="connsiteX5" fmla="*/ 87464 w 7267492"/>
                <a:gd name="connsiteY5" fmla="*/ 6663193 h 6809368"/>
                <a:gd name="connsiteX6" fmla="*/ 151307 w 7267492"/>
                <a:gd name="connsiteY6" fmla="*/ 6809368 h 6809368"/>
                <a:gd name="connsiteX0" fmla="*/ 0 w 7267492"/>
                <a:gd name="connsiteY0" fmla="*/ 6726804 h 6809368"/>
                <a:gd name="connsiteX1" fmla="*/ 7203882 w 7267492"/>
                <a:gd name="connsiteY1" fmla="*/ 1852654 h 6809368"/>
                <a:gd name="connsiteX2" fmla="*/ 7267492 w 7267492"/>
                <a:gd name="connsiteY2" fmla="*/ 0 h 6809368"/>
                <a:gd name="connsiteX3" fmla="*/ 2949934 w 7267492"/>
                <a:gd name="connsiteY3" fmla="*/ 2875737 h 6809368"/>
                <a:gd name="connsiteX4" fmla="*/ 1937483 w 7267492"/>
                <a:gd name="connsiteY4" fmla="*/ 6668418 h 6809368"/>
                <a:gd name="connsiteX5" fmla="*/ 422389 w 7267492"/>
                <a:gd name="connsiteY5" fmla="*/ 6785467 h 6809368"/>
                <a:gd name="connsiteX6" fmla="*/ 151307 w 7267492"/>
                <a:gd name="connsiteY6" fmla="*/ 6809368 h 6809368"/>
                <a:gd name="connsiteX0" fmla="*/ 0 w 7267492"/>
                <a:gd name="connsiteY0" fmla="*/ 6726804 h 6809368"/>
                <a:gd name="connsiteX1" fmla="*/ 7203882 w 7267492"/>
                <a:gd name="connsiteY1" fmla="*/ 1852654 h 6809368"/>
                <a:gd name="connsiteX2" fmla="*/ 7267492 w 7267492"/>
                <a:gd name="connsiteY2" fmla="*/ 0 h 6809368"/>
                <a:gd name="connsiteX3" fmla="*/ 2949934 w 7267492"/>
                <a:gd name="connsiteY3" fmla="*/ 2875737 h 6809368"/>
                <a:gd name="connsiteX4" fmla="*/ 1937483 w 7267492"/>
                <a:gd name="connsiteY4" fmla="*/ 6668418 h 6809368"/>
                <a:gd name="connsiteX5" fmla="*/ 422389 w 7267492"/>
                <a:gd name="connsiteY5" fmla="*/ 6785467 h 6809368"/>
                <a:gd name="connsiteX6" fmla="*/ 151307 w 7267492"/>
                <a:gd name="connsiteY6" fmla="*/ 6809368 h 6809368"/>
                <a:gd name="connsiteX0" fmla="*/ 0 w 7267492"/>
                <a:gd name="connsiteY0" fmla="*/ 6726804 h 6827997"/>
                <a:gd name="connsiteX1" fmla="*/ 7203882 w 7267492"/>
                <a:gd name="connsiteY1" fmla="*/ 1852654 h 6827997"/>
                <a:gd name="connsiteX2" fmla="*/ 7267492 w 7267492"/>
                <a:gd name="connsiteY2" fmla="*/ 0 h 6827997"/>
                <a:gd name="connsiteX3" fmla="*/ 2949934 w 7267492"/>
                <a:gd name="connsiteY3" fmla="*/ 2875737 h 6827997"/>
                <a:gd name="connsiteX4" fmla="*/ 1937483 w 7267492"/>
                <a:gd name="connsiteY4" fmla="*/ 6668418 h 6827997"/>
                <a:gd name="connsiteX5" fmla="*/ 422389 w 7267492"/>
                <a:gd name="connsiteY5" fmla="*/ 6827997 h 6827997"/>
                <a:gd name="connsiteX6" fmla="*/ 151307 w 7267492"/>
                <a:gd name="connsiteY6" fmla="*/ 6809368 h 6827997"/>
                <a:gd name="connsiteX0" fmla="*/ 0 w 7267492"/>
                <a:gd name="connsiteY0" fmla="*/ 6726804 h 6809368"/>
                <a:gd name="connsiteX1" fmla="*/ 7203882 w 7267492"/>
                <a:gd name="connsiteY1" fmla="*/ 1852654 h 6809368"/>
                <a:gd name="connsiteX2" fmla="*/ 7267492 w 7267492"/>
                <a:gd name="connsiteY2" fmla="*/ 0 h 6809368"/>
                <a:gd name="connsiteX3" fmla="*/ 2949934 w 7267492"/>
                <a:gd name="connsiteY3" fmla="*/ 2875737 h 6809368"/>
                <a:gd name="connsiteX4" fmla="*/ 1937483 w 7267492"/>
                <a:gd name="connsiteY4" fmla="*/ 6668418 h 6809368"/>
                <a:gd name="connsiteX5" fmla="*/ 704152 w 7267492"/>
                <a:gd name="connsiteY5" fmla="*/ 6588764 h 6809368"/>
                <a:gd name="connsiteX6" fmla="*/ 151307 w 7267492"/>
                <a:gd name="connsiteY6" fmla="*/ 6809368 h 6809368"/>
                <a:gd name="connsiteX0" fmla="*/ 0 w 7267492"/>
                <a:gd name="connsiteY0" fmla="*/ 6726804 h 6809368"/>
                <a:gd name="connsiteX1" fmla="*/ 7203882 w 7267492"/>
                <a:gd name="connsiteY1" fmla="*/ 1852654 h 6809368"/>
                <a:gd name="connsiteX2" fmla="*/ 7267492 w 7267492"/>
                <a:gd name="connsiteY2" fmla="*/ 0 h 6809368"/>
                <a:gd name="connsiteX3" fmla="*/ 2949934 w 7267492"/>
                <a:gd name="connsiteY3" fmla="*/ 2875737 h 6809368"/>
                <a:gd name="connsiteX4" fmla="*/ 1937483 w 7267492"/>
                <a:gd name="connsiteY4" fmla="*/ 6668418 h 6809368"/>
                <a:gd name="connsiteX5" fmla="*/ 151307 w 7267492"/>
                <a:gd name="connsiteY5" fmla="*/ 6809368 h 6809368"/>
                <a:gd name="connsiteX0" fmla="*/ 0 w 7267492"/>
                <a:gd name="connsiteY0" fmla="*/ 6726804 h 6726804"/>
                <a:gd name="connsiteX1" fmla="*/ 7203882 w 7267492"/>
                <a:gd name="connsiteY1" fmla="*/ 1852654 h 6726804"/>
                <a:gd name="connsiteX2" fmla="*/ 7267492 w 7267492"/>
                <a:gd name="connsiteY2" fmla="*/ 0 h 6726804"/>
                <a:gd name="connsiteX3" fmla="*/ 2949934 w 7267492"/>
                <a:gd name="connsiteY3" fmla="*/ 2875737 h 6726804"/>
                <a:gd name="connsiteX4" fmla="*/ 1937483 w 7267492"/>
                <a:gd name="connsiteY4" fmla="*/ 6668418 h 6726804"/>
                <a:gd name="connsiteX5" fmla="*/ 119409 w 7267492"/>
                <a:gd name="connsiteY5" fmla="*/ 6665829 h 6726804"/>
                <a:gd name="connsiteX0" fmla="*/ 0 w 7267492"/>
                <a:gd name="connsiteY0" fmla="*/ 6726804 h 6726804"/>
                <a:gd name="connsiteX1" fmla="*/ 7203882 w 7267492"/>
                <a:gd name="connsiteY1" fmla="*/ 1852654 h 6726804"/>
                <a:gd name="connsiteX2" fmla="*/ 7267492 w 7267492"/>
                <a:gd name="connsiteY2" fmla="*/ 0 h 6726804"/>
                <a:gd name="connsiteX3" fmla="*/ 2949934 w 7267492"/>
                <a:gd name="connsiteY3" fmla="*/ 2875737 h 6726804"/>
                <a:gd name="connsiteX4" fmla="*/ 1937483 w 7267492"/>
                <a:gd name="connsiteY4" fmla="*/ 6668418 h 6726804"/>
                <a:gd name="connsiteX5" fmla="*/ 71562 w 7267492"/>
                <a:gd name="connsiteY5" fmla="*/ 6671145 h 6726804"/>
                <a:gd name="connsiteX0" fmla="*/ 0 w 7214329"/>
                <a:gd name="connsiteY0" fmla="*/ 6684273 h 6684273"/>
                <a:gd name="connsiteX1" fmla="*/ 7150719 w 7214329"/>
                <a:gd name="connsiteY1" fmla="*/ 1852654 h 6684273"/>
                <a:gd name="connsiteX2" fmla="*/ 7214329 w 7214329"/>
                <a:gd name="connsiteY2" fmla="*/ 0 h 6684273"/>
                <a:gd name="connsiteX3" fmla="*/ 2896771 w 7214329"/>
                <a:gd name="connsiteY3" fmla="*/ 2875737 h 6684273"/>
                <a:gd name="connsiteX4" fmla="*/ 1884320 w 7214329"/>
                <a:gd name="connsiteY4" fmla="*/ 6668418 h 6684273"/>
                <a:gd name="connsiteX5" fmla="*/ 18399 w 7214329"/>
                <a:gd name="connsiteY5" fmla="*/ 6671145 h 6684273"/>
                <a:gd name="connsiteX0" fmla="*/ 50712 w 7265041"/>
                <a:gd name="connsiteY0" fmla="*/ 6684273 h 6761522"/>
                <a:gd name="connsiteX1" fmla="*/ 7201431 w 7265041"/>
                <a:gd name="connsiteY1" fmla="*/ 1852654 h 6761522"/>
                <a:gd name="connsiteX2" fmla="*/ 7265041 w 7265041"/>
                <a:gd name="connsiteY2" fmla="*/ 0 h 6761522"/>
                <a:gd name="connsiteX3" fmla="*/ 2947483 w 7265041"/>
                <a:gd name="connsiteY3" fmla="*/ 2875737 h 6761522"/>
                <a:gd name="connsiteX4" fmla="*/ 1935032 w 7265041"/>
                <a:gd name="connsiteY4" fmla="*/ 6668418 h 6761522"/>
                <a:gd name="connsiteX5" fmla="*/ 0 w 7265041"/>
                <a:gd name="connsiteY5" fmla="*/ 6761522 h 6761522"/>
                <a:gd name="connsiteX0" fmla="*/ 13498 w 7265041"/>
                <a:gd name="connsiteY0" fmla="*/ 6439724 h 6761522"/>
                <a:gd name="connsiteX1" fmla="*/ 7201431 w 7265041"/>
                <a:gd name="connsiteY1" fmla="*/ 1852654 h 6761522"/>
                <a:gd name="connsiteX2" fmla="*/ 7265041 w 7265041"/>
                <a:gd name="connsiteY2" fmla="*/ 0 h 6761522"/>
                <a:gd name="connsiteX3" fmla="*/ 2947483 w 7265041"/>
                <a:gd name="connsiteY3" fmla="*/ 2875737 h 6761522"/>
                <a:gd name="connsiteX4" fmla="*/ 1935032 w 7265041"/>
                <a:gd name="connsiteY4" fmla="*/ 6668418 h 6761522"/>
                <a:gd name="connsiteX5" fmla="*/ 0 w 7265041"/>
                <a:gd name="connsiteY5" fmla="*/ 6761522 h 6761522"/>
                <a:gd name="connsiteX0" fmla="*/ 0 w 7251543"/>
                <a:gd name="connsiteY0" fmla="*/ 6439724 h 6668418"/>
                <a:gd name="connsiteX1" fmla="*/ 7187933 w 7251543"/>
                <a:gd name="connsiteY1" fmla="*/ 1852654 h 6668418"/>
                <a:gd name="connsiteX2" fmla="*/ 7251543 w 7251543"/>
                <a:gd name="connsiteY2" fmla="*/ 0 h 6668418"/>
                <a:gd name="connsiteX3" fmla="*/ 2933985 w 7251543"/>
                <a:gd name="connsiteY3" fmla="*/ 2875737 h 6668418"/>
                <a:gd name="connsiteX4" fmla="*/ 1921534 w 7251543"/>
                <a:gd name="connsiteY4" fmla="*/ 6668418 h 6668418"/>
                <a:gd name="connsiteX5" fmla="*/ 98143 w 7251543"/>
                <a:gd name="connsiteY5" fmla="*/ 6660513 h 6668418"/>
                <a:gd name="connsiteX0" fmla="*/ 0 w 7278124"/>
                <a:gd name="connsiteY0" fmla="*/ 6721487 h 6721487"/>
                <a:gd name="connsiteX1" fmla="*/ 7214514 w 7278124"/>
                <a:gd name="connsiteY1" fmla="*/ 1852654 h 6721487"/>
                <a:gd name="connsiteX2" fmla="*/ 7278124 w 7278124"/>
                <a:gd name="connsiteY2" fmla="*/ 0 h 6721487"/>
                <a:gd name="connsiteX3" fmla="*/ 2960566 w 7278124"/>
                <a:gd name="connsiteY3" fmla="*/ 2875737 h 6721487"/>
                <a:gd name="connsiteX4" fmla="*/ 1948115 w 7278124"/>
                <a:gd name="connsiteY4" fmla="*/ 6668418 h 6721487"/>
                <a:gd name="connsiteX5" fmla="*/ 124724 w 7278124"/>
                <a:gd name="connsiteY5" fmla="*/ 6660513 h 6721487"/>
                <a:gd name="connsiteX0" fmla="*/ 481332 w 7759456"/>
                <a:gd name="connsiteY0" fmla="*/ 6721487 h 6721487"/>
                <a:gd name="connsiteX1" fmla="*/ 7695846 w 7759456"/>
                <a:gd name="connsiteY1" fmla="*/ 1852654 h 6721487"/>
                <a:gd name="connsiteX2" fmla="*/ 7759456 w 7759456"/>
                <a:gd name="connsiteY2" fmla="*/ 0 h 6721487"/>
                <a:gd name="connsiteX3" fmla="*/ 3441898 w 7759456"/>
                <a:gd name="connsiteY3" fmla="*/ 2875737 h 6721487"/>
                <a:gd name="connsiteX4" fmla="*/ 2429447 w 7759456"/>
                <a:gd name="connsiteY4" fmla="*/ 6668418 h 6721487"/>
                <a:gd name="connsiteX5" fmla="*/ 0 w 7759456"/>
                <a:gd name="connsiteY5" fmla="*/ 6660513 h 6721487"/>
                <a:gd name="connsiteX0" fmla="*/ 481332 w 7759456"/>
                <a:gd name="connsiteY0" fmla="*/ 6721487 h 6955801"/>
                <a:gd name="connsiteX1" fmla="*/ 7695846 w 7759456"/>
                <a:gd name="connsiteY1" fmla="*/ 1852654 h 6955801"/>
                <a:gd name="connsiteX2" fmla="*/ 7759456 w 7759456"/>
                <a:gd name="connsiteY2" fmla="*/ 0 h 6955801"/>
                <a:gd name="connsiteX3" fmla="*/ 3441898 w 7759456"/>
                <a:gd name="connsiteY3" fmla="*/ 2875737 h 6955801"/>
                <a:gd name="connsiteX4" fmla="*/ 2359778 w 7759456"/>
                <a:gd name="connsiteY4" fmla="*/ 6955801 h 6955801"/>
                <a:gd name="connsiteX5" fmla="*/ 0 w 7759456"/>
                <a:gd name="connsiteY5" fmla="*/ 6660513 h 6955801"/>
                <a:gd name="connsiteX0" fmla="*/ 2361 w 7280485"/>
                <a:gd name="connsiteY0" fmla="*/ 6721487 h 6955801"/>
                <a:gd name="connsiteX1" fmla="*/ 7216875 w 7280485"/>
                <a:gd name="connsiteY1" fmla="*/ 1852654 h 6955801"/>
                <a:gd name="connsiteX2" fmla="*/ 7280485 w 7280485"/>
                <a:gd name="connsiteY2" fmla="*/ 0 h 6955801"/>
                <a:gd name="connsiteX3" fmla="*/ 2962927 w 7280485"/>
                <a:gd name="connsiteY3" fmla="*/ 2875737 h 6955801"/>
                <a:gd name="connsiteX4" fmla="*/ 1880807 w 7280485"/>
                <a:gd name="connsiteY4" fmla="*/ 6955801 h 6955801"/>
                <a:gd name="connsiteX5" fmla="*/ 0 w 7280485"/>
                <a:gd name="connsiteY5" fmla="*/ 6712765 h 6955801"/>
                <a:gd name="connsiteX0" fmla="*/ 16008 w 7294132"/>
                <a:gd name="connsiteY0" fmla="*/ 6721487 h 6955801"/>
                <a:gd name="connsiteX1" fmla="*/ 7230522 w 7294132"/>
                <a:gd name="connsiteY1" fmla="*/ 1852654 h 6955801"/>
                <a:gd name="connsiteX2" fmla="*/ 7294132 w 7294132"/>
                <a:gd name="connsiteY2" fmla="*/ 0 h 6955801"/>
                <a:gd name="connsiteX3" fmla="*/ 2976574 w 7294132"/>
                <a:gd name="connsiteY3" fmla="*/ 2875737 h 6955801"/>
                <a:gd name="connsiteX4" fmla="*/ 1894454 w 7294132"/>
                <a:gd name="connsiteY4" fmla="*/ 6955801 h 6955801"/>
                <a:gd name="connsiteX5" fmla="*/ 0 w 7294132"/>
                <a:gd name="connsiteY5" fmla="*/ 6931129 h 6955801"/>
                <a:gd name="connsiteX0" fmla="*/ 0 w 7503312"/>
                <a:gd name="connsiteY0" fmla="*/ 6878436 h 6955801"/>
                <a:gd name="connsiteX1" fmla="*/ 7439702 w 7503312"/>
                <a:gd name="connsiteY1" fmla="*/ 1852654 h 6955801"/>
                <a:gd name="connsiteX2" fmla="*/ 7503312 w 7503312"/>
                <a:gd name="connsiteY2" fmla="*/ 0 h 6955801"/>
                <a:gd name="connsiteX3" fmla="*/ 3185754 w 7503312"/>
                <a:gd name="connsiteY3" fmla="*/ 2875737 h 6955801"/>
                <a:gd name="connsiteX4" fmla="*/ 2103634 w 7503312"/>
                <a:gd name="connsiteY4" fmla="*/ 6955801 h 6955801"/>
                <a:gd name="connsiteX5" fmla="*/ 209180 w 7503312"/>
                <a:gd name="connsiteY5" fmla="*/ 6931129 h 6955801"/>
                <a:gd name="connsiteX0" fmla="*/ 0 w 7503312"/>
                <a:gd name="connsiteY0" fmla="*/ 6878436 h 6955801"/>
                <a:gd name="connsiteX1" fmla="*/ 7439702 w 7503312"/>
                <a:gd name="connsiteY1" fmla="*/ 1852654 h 6955801"/>
                <a:gd name="connsiteX2" fmla="*/ 7503312 w 7503312"/>
                <a:gd name="connsiteY2" fmla="*/ 0 h 6955801"/>
                <a:gd name="connsiteX3" fmla="*/ 3185754 w 7503312"/>
                <a:gd name="connsiteY3" fmla="*/ 2875737 h 6955801"/>
                <a:gd name="connsiteX4" fmla="*/ 2103634 w 7503312"/>
                <a:gd name="connsiteY4" fmla="*/ 6955801 h 6955801"/>
                <a:gd name="connsiteX5" fmla="*/ 4464 w 7503312"/>
                <a:gd name="connsiteY5" fmla="*/ 6897009 h 6955801"/>
                <a:gd name="connsiteX0" fmla="*/ 0 w 7503312"/>
                <a:gd name="connsiteY0" fmla="*/ 6878436 h 7018929"/>
                <a:gd name="connsiteX1" fmla="*/ 7439702 w 7503312"/>
                <a:gd name="connsiteY1" fmla="*/ 1852654 h 7018929"/>
                <a:gd name="connsiteX2" fmla="*/ 7503312 w 7503312"/>
                <a:gd name="connsiteY2" fmla="*/ 0 h 7018929"/>
                <a:gd name="connsiteX3" fmla="*/ 3185754 w 7503312"/>
                <a:gd name="connsiteY3" fmla="*/ 2875737 h 7018929"/>
                <a:gd name="connsiteX4" fmla="*/ 2103634 w 7503312"/>
                <a:gd name="connsiteY4" fmla="*/ 6955801 h 7018929"/>
                <a:gd name="connsiteX5" fmla="*/ 161218 w 7503312"/>
                <a:gd name="connsiteY5" fmla="*/ 7018929 h 7018929"/>
                <a:gd name="connsiteX0" fmla="*/ 0 w 7503312"/>
                <a:gd name="connsiteY0" fmla="*/ 6878436 h 6955801"/>
                <a:gd name="connsiteX1" fmla="*/ 7439702 w 7503312"/>
                <a:gd name="connsiteY1" fmla="*/ 1852654 h 6955801"/>
                <a:gd name="connsiteX2" fmla="*/ 7503312 w 7503312"/>
                <a:gd name="connsiteY2" fmla="*/ 0 h 6955801"/>
                <a:gd name="connsiteX3" fmla="*/ 3185754 w 7503312"/>
                <a:gd name="connsiteY3" fmla="*/ 2875737 h 6955801"/>
                <a:gd name="connsiteX4" fmla="*/ 2103634 w 7503312"/>
                <a:gd name="connsiteY4" fmla="*/ 6955801 h 6955801"/>
                <a:gd name="connsiteX5" fmla="*/ 4464 w 7503312"/>
                <a:gd name="connsiteY5" fmla="*/ 6870884 h 6955801"/>
                <a:gd name="connsiteX0" fmla="*/ 0 w 7503312"/>
                <a:gd name="connsiteY0" fmla="*/ 6878436 h 6955801"/>
                <a:gd name="connsiteX1" fmla="*/ 7439702 w 7503312"/>
                <a:gd name="connsiteY1" fmla="*/ 1852654 h 6955801"/>
                <a:gd name="connsiteX2" fmla="*/ 7503312 w 7503312"/>
                <a:gd name="connsiteY2" fmla="*/ 0 h 6955801"/>
                <a:gd name="connsiteX3" fmla="*/ 3185754 w 7503312"/>
                <a:gd name="connsiteY3" fmla="*/ 2875737 h 6955801"/>
                <a:gd name="connsiteX4" fmla="*/ 2103634 w 7503312"/>
                <a:gd name="connsiteY4" fmla="*/ 6955801 h 6955801"/>
                <a:gd name="connsiteX5" fmla="*/ 4464 w 7503312"/>
                <a:gd name="connsiteY5" fmla="*/ 6870884 h 6955801"/>
                <a:gd name="connsiteX6" fmla="*/ 0 w 7503312"/>
                <a:gd name="connsiteY6" fmla="*/ 6878436 h 6955801"/>
                <a:gd name="connsiteX0" fmla="*/ 0 w 7439702"/>
                <a:gd name="connsiteY0" fmla="*/ 6714129 h 6791494"/>
                <a:gd name="connsiteX1" fmla="*/ 7439702 w 7439702"/>
                <a:gd name="connsiteY1" fmla="*/ 1688347 h 6791494"/>
                <a:gd name="connsiteX2" fmla="*/ 7253280 w 7439702"/>
                <a:gd name="connsiteY2" fmla="*/ 0 h 6791494"/>
                <a:gd name="connsiteX3" fmla="*/ 3185754 w 7439702"/>
                <a:gd name="connsiteY3" fmla="*/ 2711430 h 6791494"/>
                <a:gd name="connsiteX4" fmla="*/ 2103634 w 7439702"/>
                <a:gd name="connsiteY4" fmla="*/ 6791494 h 6791494"/>
                <a:gd name="connsiteX5" fmla="*/ 4464 w 7439702"/>
                <a:gd name="connsiteY5" fmla="*/ 6706577 h 6791494"/>
                <a:gd name="connsiteX6" fmla="*/ 0 w 7439702"/>
                <a:gd name="connsiteY6" fmla="*/ 6714129 h 6791494"/>
                <a:gd name="connsiteX0" fmla="*/ 0 w 7253280"/>
                <a:gd name="connsiteY0" fmla="*/ 6714129 h 6791494"/>
                <a:gd name="connsiteX1" fmla="*/ 7252585 w 7253280"/>
                <a:gd name="connsiteY1" fmla="*/ 1818975 h 6791494"/>
                <a:gd name="connsiteX2" fmla="*/ 7253280 w 7253280"/>
                <a:gd name="connsiteY2" fmla="*/ 0 h 6791494"/>
                <a:gd name="connsiteX3" fmla="*/ 3185754 w 7253280"/>
                <a:gd name="connsiteY3" fmla="*/ 2711430 h 6791494"/>
                <a:gd name="connsiteX4" fmla="*/ 2103634 w 7253280"/>
                <a:gd name="connsiteY4" fmla="*/ 6791494 h 6791494"/>
                <a:gd name="connsiteX5" fmla="*/ 4464 w 7253280"/>
                <a:gd name="connsiteY5" fmla="*/ 6706577 h 6791494"/>
                <a:gd name="connsiteX6" fmla="*/ 0 w 7253280"/>
                <a:gd name="connsiteY6" fmla="*/ 6714129 h 6791494"/>
                <a:gd name="connsiteX0" fmla="*/ 468623 w 7248816"/>
                <a:gd name="connsiteY0" fmla="*/ 6399915 h 6791494"/>
                <a:gd name="connsiteX1" fmla="*/ 7248121 w 7248816"/>
                <a:gd name="connsiteY1" fmla="*/ 1818975 h 6791494"/>
                <a:gd name="connsiteX2" fmla="*/ 7248816 w 7248816"/>
                <a:gd name="connsiteY2" fmla="*/ 0 h 6791494"/>
                <a:gd name="connsiteX3" fmla="*/ 3181290 w 7248816"/>
                <a:gd name="connsiteY3" fmla="*/ 2711430 h 6791494"/>
                <a:gd name="connsiteX4" fmla="*/ 2099170 w 7248816"/>
                <a:gd name="connsiteY4" fmla="*/ 6791494 h 6791494"/>
                <a:gd name="connsiteX5" fmla="*/ 0 w 7248816"/>
                <a:gd name="connsiteY5" fmla="*/ 6706577 h 6791494"/>
                <a:gd name="connsiteX6" fmla="*/ 468623 w 7248816"/>
                <a:gd name="connsiteY6" fmla="*/ 6399915 h 6791494"/>
                <a:gd name="connsiteX0" fmla="*/ 0 w 7248816"/>
                <a:gd name="connsiteY0" fmla="*/ 6706577 h 6791494"/>
                <a:gd name="connsiteX1" fmla="*/ 7248121 w 7248816"/>
                <a:gd name="connsiteY1" fmla="*/ 1818975 h 6791494"/>
                <a:gd name="connsiteX2" fmla="*/ 7248816 w 7248816"/>
                <a:gd name="connsiteY2" fmla="*/ 0 h 6791494"/>
                <a:gd name="connsiteX3" fmla="*/ 3181290 w 7248816"/>
                <a:gd name="connsiteY3" fmla="*/ 2711430 h 6791494"/>
                <a:gd name="connsiteX4" fmla="*/ 2099170 w 7248816"/>
                <a:gd name="connsiteY4" fmla="*/ 6791494 h 6791494"/>
                <a:gd name="connsiteX5" fmla="*/ 0 w 7248816"/>
                <a:gd name="connsiteY5" fmla="*/ 6706577 h 6791494"/>
                <a:gd name="connsiteX0" fmla="*/ 0 w 6948723"/>
                <a:gd name="connsiteY0" fmla="*/ 6501808 h 6791494"/>
                <a:gd name="connsiteX1" fmla="*/ 6948028 w 6948723"/>
                <a:gd name="connsiteY1" fmla="*/ 1818975 h 6791494"/>
                <a:gd name="connsiteX2" fmla="*/ 6948723 w 6948723"/>
                <a:gd name="connsiteY2" fmla="*/ 0 h 6791494"/>
                <a:gd name="connsiteX3" fmla="*/ 2881197 w 6948723"/>
                <a:gd name="connsiteY3" fmla="*/ 2711430 h 6791494"/>
                <a:gd name="connsiteX4" fmla="*/ 1799077 w 6948723"/>
                <a:gd name="connsiteY4" fmla="*/ 6791494 h 6791494"/>
                <a:gd name="connsiteX5" fmla="*/ 0 w 6948723"/>
                <a:gd name="connsiteY5" fmla="*/ 6501808 h 6791494"/>
                <a:gd name="connsiteX0" fmla="*/ 0 w 6948723"/>
                <a:gd name="connsiteY0" fmla="*/ 6501808 h 6791494"/>
                <a:gd name="connsiteX1" fmla="*/ 6948028 w 6948723"/>
                <a:gd name="connsiteY1" fmla="*/ 1818975 h 6791494"/>
                <a:gd name="connsiteX2" fmla="*/ 6948723 w 6948723"/>
                <a:gd name="connsiteY2" fmla="*/ 0 h 6791494"/>
                <a:gd name="connsiteX3" fmla="*/ 2881197 w 6948723"/>
                <a:gd name="connsiteY3" fmla="*/ 2711430 h 6791494"/>
                <a:gd name="connsiteX4" fmla="*/ 1799077 w 6948723"/>
                <a:gd name="connsiteY4" fmla="*/ 6791494 h 6791494"/>
                <a:gd name="connsiteX5" fmla="*/ 0 w 6948723"/>
                <a:gd name="connsiteY5" fmla="*/ 6501808 h 6791494"/>
                <a:gd name="connsiteX0" fmla="*/ 0 w 6948723"/>
                <a:gd name="connsiteY0" fmla="*/ 6501808 h 6501808"/>
                <a:gd name="connsiteX1" fmla="*/ 6948028 w 6948723"/>
                <a:gd name="connsiteY1" fmla="*/ 1818975 h 6501808"/>
                <a:gd name="connsiteX2" fmla="*/ 6948723 w 6948723"/>
                <a:gd name="connsiteY2" fmla="*/ 0 h 6501808"/>
                <a:gd name="connsiteX3" fmla="*/ 2881197 w 6948723"/>
                <a:gd name="connsiteY3" fmla="*/ 2711430 h 6501808"/>
                <a:gd name="connsiteX4" fmla="*/ 1881416 w 6948723"/>
                <a:gd name="connsiteY4" fmla="*/ 6501140 h 6501808"/>
                <a:gd name="connsiteX5" fmla="*/ 0 w 6948723"/>
                <a:gd name="connsiteY5" fmla="*/ 6501808 h 6501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48723" h="6501808">
                  <a:moveTo>
                    <a:pt x="0" y="6501808"/>
                  </a:moveTo>
                  <a:lnTo>
                    <a:pt x="6948028" y="1818975"/>
                  </a:lnTo>
                  <a:cubicBezTo>
                    <a:pt x="6948260" y="1212650"/>
                    <a:pt x="6948491" y="606325"/>
                    <a:pt x="6948723" y="0"/>
                  </a:cubicBezTo>
                  <a:lnTo>
                    <a:pt x="2881197" y="2711430"/>
                  </a:lnTo>
                  <a:lnTo>
                    <a:pt x="1881416" y="6501140"/>
                  </a:lnTo>
                  <a:lnTo>
                    <a:pt x="0" y="650180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олилиния 17"/>
            <p:cNvSpPr/>
            <p:nvPr userDrawn="1"/>
          </p:nvSpPr>
          <p:spPr>
            <a:xfrm>
              <a:off x="9656628" y="5134056"/>
              <a:ext cx="2535371" cy="1734889"/>
            </a:xfrm>
            <a:custGeom>
              <a:avLst/>
              <a:gdLst>
                <a:gd name="connsiteX0" fmla="*/ 0 w 2708366"/>
                <a:gd name="connsiteY0" fmla="*/ 1854926 h 1915886"/>
                <a:gd name="connsiteX1" fmla="*/ 2708366 w 2708366"/>
                <a:gd name="connsiteY1" fmla="*/ 0 h 1915886"/>
                <a:gd name="connsiteX2" fmla="*/ 2708366 w 2708366"/>
                <a:gd name="connsiteY2" fmla="*/ 1915886 h 1915886"/>
                <a:gd name="connsiteX3" fmla="*/ 0 w 2708366"/>
                <a:gd name="connsiteY3" fmla="*/ 1854926 h 1915886"/>
                <a:gd name="connsiteX0" fmla="*/ 0 w 2708366"/>
                <a:gd name="connsiteY0" fmla="*/ 1763133 h 1824093"/>
                <a:gd name="connsiteX1" fmla="*/ 2577737 w 2708366"/>
                <a:gd name="connsiteY1" fmla="*/ 0 h 1824093"/>
                <a:gd name="connsiteX2" fmla="*/ 2708366 w 2708366"/>
                <a:gd name="connsiteY2" fmla="*/ 1824093 h 1824093"/>
                <a:gd name="connsiteX3" fmla="*/ 0 w 2708366"/>
                <a:gd name="connsiteY3" fmla="*/ 1763133 h 1824093"/>
                <a:gd name="connsiteX0" fmla="*/ 0 w 2577737"/>
                <a:gd name="connsiteY0" fmla="*/ 1763133 h 1763133"/>
                <a:gd name="connsiteX1" fmla="*/ 2577737 w 2577737"/>
                <a:gd name="connsiteY1" fmla="*/ 0 h 1763133"/>
                <a:gd name="connsiteX2" fmla="*/ 2563615 w 2577737"/>
                <a:gd name="connsiteY2" fmla="*/ 1707587 h 1763133"/>
                <a:gd name="connsiteX3" fmla="*/ 0 w 2577737"/>
                <a:gd name="connsiteY3" fmla="*/ 1763133 h 1763133"/>
                <a:gd name="connsiteX0" fmla="*/ 0 w 2577737"/>
                <a:gd name="connsiteY0" fmla="*/ 1763133 h 1763133"/>
                <a:gd name="connsiteX1" fmla="*/ 2577737 w 2577737"/>
                <a:gd name="connsiteY1" fmla="*/ 0 h 1763133"/>
                <a:gd name="connsiteX2" fmla="*/ 2570676 w 2577737"/>
                <a:gd name="connsiteY2" fmla="*/ 1725239 h 1763133"/>
                <a:gd name="connsiteX3" fmla="*/ 0 w 2577737"/>
                <a:gd name="connsiteY3" fmla="*/ 1763133 h 1763133"/>
                <a:gd name="connsiteX0" fmla="*/ 0 w 2577737"/>
                <a:gd name="connsiteY0" fmla="*/ 1763133 h 1763133"/>
                <a:gd name="connsiteX1" fmla="*/ 2577737 w 2577737"/>
                <a:gd name="connsiteY1" fmla="*/ 0 h 1763133"/>
                <a:gd name="connsiteX2" fmla="*/ 2574206 w 2577737"/>
                <a:gd name="connsiteY2" fmla="*/ 1732300 h 1763133"/>
                <a:gd name="connsiteX3" fmla="*/ 0 w 2577737"/>
                <a:gd name="connsiteY3" fmla="*/ 1763133 h 1763133"/>
                <a:gd name="connsiteX0" fmla="*/ 0 w 2535371"/>
                <a:gd name="connsiteY0" fmla="*/ 1734889 h 1734889"/>
                <a:gd name="connsiteX1" fmla="*/ 2535371 w 2535371"/>
                <a:gd name="connsiteY1" fmla="*/ 0 h 1734889"/>
                <a:gd name="connsiteX2" fmla="*/ 2531840 w 2535371"/>
                <a:gd name="connsiteY2" fmla="*/ 1732300 h 1734889"/>
                <a:gd name="connsiteX3" fmla="*/ 0 w 2535371"/>
                <a:gd name="connsiteY3" fmla="*/ 1734889 h 1734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5371" h="1734889">
                  <a:moveTo>
                    <a:pt x="0" y="1734889"/>
                  </a:moveTo>
                  <a:lnTo>
                    <a:pt x="2535371" y="0"/>
                  </a:lnTo>
                  <a:cubicBezTo>
                    <a:pt x="2533017" y="575080"/>
                    <a:pt x="2534194" y="1157220"/>
                    <a:pt x="2531840" y="1732300"/>
                  </a:cubicBezTo>
                  <a:lnTo>
                    <a:pt x="0" y="173488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Рисунок 2"/>
          <p:cNvSpPr>
            <a:spLocks noGrp="1"/>
          </p:cNvSpPr>
          <p:nvPr>
            <p:ph type="pic" sz="quarter" idx="10" hasCustomPrompt="1"/>
          </p:nvPr>
        </p:nvSpPr>
        <p:spPr>
          <a:xfrm>
            <a:off x="604169" y="1844824"/>
            <a:ext cx="3331591" cy="3456384"/>
          </a:xfrm>
        </p:spPr>
        <p:txBody>
          <a:bodyPr anchor="ctr" anchorCtr="1"/>
          <a:lstStyle>
            <a:lvl1pPr marL="0" indent="0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2"/>
          </p:nvPr>
        </p:nvSpPr>
        <p:spPr>
          <a:xfrm>
            <a:off x="604839" y="5589240"/>
            <a:ext cx="3331608" cy="50482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Рисунок 2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427137" y="1844824"/>
            <a:ext cx="3331591" cy="3456384"/>
          </a:xfrm>
        </p:spPr>
        <p:txBody>
          <a:bodyPr anchor="ctr" anchorCtr="1"/>
          <a:lstStyle>
            <a:lvl1pPr marL="0" marR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</a:p>
        </p:txBody>
      </p:sp>
      <p:sp>
        <p:nvSpPr>
          <p:cNvPr id="15" name="Текст 8"/>
          <p:cNvSpPr>
            <a:spLocks noGrp="1"/>
          </p:cNvSpPr>
          <p:nvPr>
            <p:ph type="body" sz="quarter" idx="14"/>
          </p:nvPr>
        </p:nvSpPr>
        <p:spPr bwMode="auto">
          <a:xfrm>
            <a:off x="4427807" y="5589240"/>
            <a:ext cx="3331608" cy="50482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8250809" y="1844824"/>
            <a:ext cx="3331591" cy="3456384"/>
          </a:xfrm>
        </p:spPr>
        <p:txBody>
          <a:bodyPr anchor="ctr" anchorCtr="1"/>
          <a:lstStyle>
            <a:lvl1pPr marL="0" marR="0" indent="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16"/>
          </p:nvPr>
        </p:nvSpPr>
        <p:spPr bwMode="auto">
          <a:xfrm>
            <a:off x="8251479" y="5589240"/>
            <a:ext cx="3331608" cy="50482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 bwMode="auto">
          <a:xfrm>
            <a:off x="609600" y="404664"/>
            <a:ext cx="10972800" cy="936104"/>
          </a:xfrm>
        </p:spPr>
        <p:txBody>
          <a:bodyPr/>
          <a:lstStyle>
            <a:lvl1pPr algn="ctr">
              <a:lnSpc>
                <a:spcPct val="110000"/>
              </a:lnSpc>
              <a:defRPr sz="3200">
                <a:latin typeface="+mj-lt"/>
              </a:defRPr>
            </a:lvl1pPr>
          </a:lstStyle>
          <a:p>
            <a:pPr>
              <a:defRPr/>
            </a:pPr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844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0" y="0"/>
            <a:ext cx="12191229" cy="6858000"/>
            <a:chOff x="129396" y="-8626"/>
            <a:chExt cx="12076981" cy="6875252"/>
          </a:xfrm>
          <a:solidFill>
            <a:schemeClr val="bg2"/>
          </a:solidFill>
        </p:grpSpPr>
        <p:sp>
          <p:nvSpPr>
            <p:cNvPr id="4" name="Полилиния 3"/>
            <p:cNvSpPr/>
            <p:nvPr/>
          </p:nvSpPr>
          <p:spPr>
            <a:xfrm>
              <a:off x="129396" y="1466491"/>
              <a:ext cx="6366295" cy="5400135"/>
            </a:xfrm>
            <a:custGeom>
              <a:avLst/>
              <a:gdLst>
                <a:gd name="connsiteX0" fmla="*/ 0 w 6366295"/>
                <a:gd name="connsiteY0" fmla="*/ 5382883 h 5400135"/>
                <a:gd name="connsiteX1" fmla="*/ 353683 w 6366295"/>
                <a:gd name="connsiteY1" fmla="*/ 4045788 h 5400135"/>
                <a:gd name="connsiteX2" fmla="*/ 6366295 w 6366295"/>
                <a:gd name="connsiteY2" fmla="*/ 0 h 5400135"/>
                <a:gd name="connsiteX3" fmla="*/ 5762446 w 6366295"/>
                <a:gd name="connsiteY3" fmla="*/ 2242867 h 5400135"/>
                <a:gd name="connsiteX4" fmla="*/ 1078302 w 6366295"/>
                <a:gd name="connsiteY4" fmla="*/ 5400135 h 5400135"/>
                <a:gd name="connsiteX5" fmla="*/ 0 w 6366295"/>
                <a:gd name="connsiteY5" fmla="*/ 5382883 h 5400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66295" h="5400135">
                  <a:moveTo>
                    <a:pt x="0" y="5382883"/>
                  </a:moveTo>
                  <a:lnTo>
                    <a:pt x="353683" y="4045788"/>
                  </a:lnTo>
                  <a:lnTo>
                    <a:pt x="6366295" y="0"/>
                  </a:lnTo>
                  <a:lnTo>
                    <a:pt x="5762446" y="2242867"/>
                  </a:lnTo>
                  <a:lnTo>
                    <a:pt x="1078302" y="5400135"/>
                  </a:lnTo>
                  <a:lnTo>
                    <a:pt x="0" y="538288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3692106" y="-8626"/>
              <a:ext cx="8514271" cy="6866626"/>
            </a:xfrm>
            <a:custGeom>
              <a:avLst/>
              <a:gdLst>
                <a:gd name="connsiteX0" fmla="*/ 0 w 8514271"/>
                <a:gd name="connsiteY0" fmla="*/ 6866626 h 6866626"/>
                <a:gd name="connsiteX1" fmla="*/ 362309 w 8514271"/>
                <a:gd name="connsiteY1" fmla="*/ 5520905 h 6866626"/>
                <a:gd name="connsiteX2" fmla="*/ 4192437 w 8514271"/>
                <a:gd name="connsiteY2" fmla="*/ 2950234 h 6866626"/>
                <a:gd name="connsiteX3" fmla="*/ 4796286 w 8514271"/>
                <a:gd name="connsiteY3" fmla="*/ 715992 h 6866626"/>
                <a:gd name="connsiteX4" fmla="*/ 5831456 w 8514271"/>
                <a:gd name="connsiteY4" fmla="*/ 17252 h 6866626"/>
                <a:gd name="connsiteX5" fmla="*/ 8514271 w 8514271"/>
                <a:gd name="connsiteY5" fmla="*/ 0 h 6866626"/>
                <a:gd name="connsiteX6" fmla="*/ 8505645 w 8514271"/>
                <a:gd name="connsiteY6" fmla="*/ 51758 h 6866626"/>
                <a:gd name="connsiteX7" fmla="*/ 4209690 w 8514271"/>
                <a:gd name="connsiteY7" fmla="*/ 2941607 h 6866626"/>
                <a:gd name="connsiteX8" fmla="*/ 3588588 w 8514271"/>
                <a:gd name="connsiteY8" fmla="*/ 5210354 h 6866626"/>
                <a:gd name="connsiteX9" fmla="*/ 1112807 w 8514271"/>
                <a:gd name="connsiteY9" fmla="*/ 6866626 h 6866626"/>
                <a:gd name="connsiteX10" fmla="*/ 0 w 8514271"/>
                <a:gd name="connsiteY10" fmla="*/ 6866626 h 686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14271" h="6866626">
                  <a:moveTo>
                    <a:pt x="0" y="6866626"/>
                  </a:moveTo>
                  <a:lnTo>
                    <a:pt x="362309" y="5520905"/>
                  </a:lnTo>
                  <a:lnTo>
                    <a:pt x="4192437" y="2950234"/>
                  </a:lnTo>
                  <a:lnTo>
                    <a:pt x="4796286" y="715992"/>
                  </a:lnTo>
                  <a:lnTo>
                    <a:pt x="5831456" y="17252"/>
                  </a:lnTo>
                  <a:lnTo>
                    <a:pt x="8514271" y="0"/>
                  </a:lnTo>
                  <a:lnTo>
                    <a:pt x="8505645" y="51758"/>
                  </a:lnTo>
                  <a:lnTo>
                    <a:pt x="4209690" y="2941607"/>
                  </a:lnTo>
                  <a:lnTo>
                    <a:pt x="3588588" y="5210354"/>
                  </a:lnTo>
                  <a:lnTo>
                    <a:pt x="1112807" y="6866626"/>
                  </a:lnTo>
                  <a:lnTo>
                    <a:pt x="0" y="686662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5633049" y="5865962"/>
              <a:ext cx="1475117" cy="992038"/>
            </a:xfrm>
            <a:custGeom>
              <a:avLst/>
              <a:gdLst>
                <a:gd name="connsiteX0" fmla="*/ 0 w 1475117"/>
                <a:gd name="connsiteY0" fmla="*/ 992038 h 992038"/>
                <a:gd name="connsiteX1" fmla="*/ 1475117 w 1475117"/>
                <a:gd name="connsiteY1" fmla="*/ 0 h 992038"/>
                <a:gd name="connsiteX2" fmla="*/ 1199072 w 1475117"/>
                <a:gd name="connsiteY2" fmla="*/ 992038 h 992038"/>
                <a:gd name="connsiteX3" fmla="*/ 0 w 1475117"/>
                <a:gd name="connsiteY3" fmla="*/ 992038 h 992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5117" h="992038">
                  <a:moveTo>
                    <a:pt x="0" y="992038"/>
                  </a:moveTo>
                  <a:lnTo>
                    <a:pt x="1475117" y="0"/>
                  </a:lnTo>
                  <a:lnTo>
                    <a:pt x="1199072" y="992038"/>
                  </a:lnTo>
                  <a:lnTo>
                    <a:pt x="0" y="99203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8609162" y="3010619"/>
              <a:ext cx="3588589" cy="3847381"/>
            </a:xfrm>
            <a:custGeom>
              <a:avLst/>
              <a:gdLst>
                <a:gd name="connsiteX0" fmla="*/ 0 w 3588589"/>
                <a:gd name="connsiteY0" fmla="*/ 3847381 h 3847381"/>
                <a:gd name="connsiteX1" fmla="*/ 474453 w 3588589"/>
                <a:gd name="connsiteY1" fmla="*/ 2070339 h 3847381"/>
                <a:gd name="connsiteX2" fmla="*/ 3588589 w 3588589"/>
                <a:gd name="connsiteY2" fmla="*/ 0 h 3847381"/>
                <a:gd name="connsiteX3" fmla="*/ 3579963 w 3588589"/>
                <a:gd name="connsiteY3" fmla="*/ 1837426 h 3847381"/>
                <a:gd name="connsiteX4" fmla="*/ 595223 w 3588589"/>
                <a:gd name="connsiteY4" fmla="*/ 3838755 h 3847381"/>
                <a:gd name="connsiteX5" fmla="*/ 0 w 3588589"/>
                <a:gd name="connsiteY5" fmla="*/ 3847381 h 384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88589" h="3847381">
                  <a:moveTo>
                    <a:pt x="0" y="3847381"/>
                  </a:moveTo>
                  <a:lnTo>
                    <a:pt x="474453" y="2070339"/>
                  </a:lnTo>
                  <a:lnTo>
                    <a:pt x="3588589" y="0"/>
                  </a:lnTo>
                  <a:cubicBezTo>
                    <a:pt x="3585714" y="612475"/>
                    <a:pt x="3582838" y="1224951"/>
                    <a:pt x="3579963" y="1837426"/>
                  </a:cubicBezTo>
                  <a:lnTo>
                    <a:pt x="595223" y="3838755"/>
                  </a:lnTo>
                  <a:lnTo>
                    <a:pt x="0" y="384738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183281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08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>
  <p:cSld name="2_Основно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auto">
          <a:xfrm>
            <a:off x="609600" y="404664"/>
            <a:ext cx="10972800" cy="562074"/>
          </a:xfrm>
        </p:spPr>
        <p:txBody>
          <a:bodyPr/>
          <a:lstStyle>
            <a:lvl1pPr algn="l">
              <a:defRPr sz="2400" b="0">
                <a:latin typeface="+mj-lt"/>
              </a:defRPr>
            </a:lvl1pPr>
          </a:lstStyle>
          <a:p>
            <a:pPr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 bwMode="auto">
          <a:xfrm>
            <a:off x="609600" y="1196752"/>
            <a:ext cx="10972800" cy="5184575"/>
          </a:xfrm>
        </p:spPr>
        <p:txBody>
          <a:bodyPr/>
          <a:lstStyle>
            <a:lvl1pPr marL="288000" indent="-288000">
              <a:lnSpc>
                <a:spcPts val="2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/>
            </a:lvl1pPr>
            <a:lvl2pPr>
              <a:lnSpc>
                <a:spcPts val="2000"/>
              </a:lnSpc>
              <a:defRPr sz="1800"/>
            </a:lvl2pPr>
          </a:lstStyle>
          <a:p>
            <a:pPr lvl="0">
              <a:defRPr/>
            </a:pPr>
            <a:r>
              <a:rPr lang="ru-RU" smtClean="0"/>
              <a:t>Образец текста</a:t>
            </a:r>
          </a:p>
          <a:p>
            <a:pPr lvl="1">
              <a:defRPr/>
            </a:pPr>
            <a:r>
              <a:rPr lang="ru-RU" smtClean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44799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>
  <p:cSld name="3_Основно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 bwMode="auto">
          <a:xfrm>
            <a:off x="609600" y="404664"/>
            <a:ext cx="10972800" cy="562074"/>
          </a:xfrm>
        </p:spPr>
        <p:txBody>
          <a:bodyPr/>
          <a:lstStyle>
            <a:lvl1pPr algn="l">
              <a:defRPr sz="2400" b="0">
                <a:latin typeface="+mj-lt"/>
              </a:defRPr>
            </a:lvl1pPr>
          </a:lstStyle>
          <a:p>
            <a:pPr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 bwMode="auto">
          <a:xfrm>
            <a:off x="609600" y="1196752"/>
            <a:ext cx="10972800" cy="5184575"/>
          </a:xfrm>
        </p:spPr>
        <p:txBody>
          <a:bodyPr/>
          <a:lstStyle>
            <a:lvl1pPr marL="288000" indent="-288000">
              <a:lnSpc>
                <a:spcPts val="2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/>
            </a:lvl1pPr>
            <a:lvl2pPr>
              <a:lnSpc>
                <a:spcPts val="2000"/>
              </a:lnSpc>
              <a:defRPr sz="1800"/>
            </a:lvl2pPr>
          </a:lstStyle>
          <a:p>
            <a:pPr lvl="0">
              <a:defRPr/>
            </a:pPr>
            <a:r>
              <a:rPr lang="ru-RU" smtClean="0"/>
              <a:t>Образец текста</a:t>
            </a:r>
          </a:p>
          <a:p>
            <a:pPr lvl="1">
              <a:defRPr/>
            </a:pPr>
            <a:r>
              <a:rPr lang="ru-RU" smtClean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96139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>
  <p:cSld name="5_Основно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auto">
          <a:xfrm>
            <a:off x="609600" y="404664"/>
            <a:ext cx="10972800" cy="562074"/>
          </a:xfrm>
        </p:spPr>
        <p:txBody>
          <a:bodyPr/>
          <a:lstStyle>
            <a:lvl1pPr algn="l">
              <a:defRPr sz="2400" b="0">
                <a:latin typeface="+mj-lt"/>
              </a:defRPr>
            </a:lvl1pPr>
          </a:lstStyle>
          <a:p>
            <a:pPr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 bwMode="auto">
          <a:xfrm>
            <a:off x="609600" y="1196752"/>
            <a:ext cx="10972800" cy="5184575"/>
          </a:xfrm>
        </p:spPr>
        <p:txBody>
          <a:bodyPr/>
          <a:lstStyle>
            <a:lvl1pPr marL="288000" indent="-288000">
              <a:lnSpc>
                <a:spcPts val="2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/>
            </a:lvl1pPr>
            <a:lvl2pPr>
              <a:lnSpc>
                <a:spcPts val="2000"/>
              </a:lnSpc>
              <a:defRPr sz="1800"/>
            </a:lvl2pPr>
          </a:lstStyle>
          <a:p>
            <a:pPr lvl="0">
              <a:defRPr/>
            </a:pPr>
            <a:r>
              <a:rPr lang="ru-RU" smtClean="0"/>
              <a:t>Образец текста</a:t>
            </a:r>
          </a:p>
          <a:p>
            <a:pPr lvl="1">
              <a:defRPr/>
            </a:pPr>
            <a:r>
              <a:rPr lang="ru-RU" smtClean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2739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6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12"/>
          <p:cNvSpPr>
            <a:spLocks noGrp="1"/>
          </p:cNvSpPr>
          <p:nvPr>
            <p:ph type="title" hasCustomPrompt="1"/>
          </p:nvPr>
        </p:nvSpPr>
        <p:spPr bwMode="auto">
          <a:xfrm>
            <a:off x="839416" y="3068960"/>
            <a:ext cx="7056784" cy="864000"/>
          </a:xfrm>
        </p:spPr>
        <p:txBody>
          <a:bodyPr/>
          <a:lstStyle>
            <a:lvl1pPr algn="l">
              <a:lnSpc>
                <a:spcPts val="3800"/>
              </a:lnSpc>
              <a:defRPr sz="32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14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839416" y="3932960"/>
            <a:ext cx="7056784" cy="747040"/>
          </a:xfr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600" baseline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 smtClean="0"/>
              <a:t>Второй </a:t>
            </a:r>
            <a:r>
              <a:rPr lang="ru-RU" dirty="0"/>
              <a:t>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356253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>
  <p:cSld name="6_Основно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 bwMode="auto">
          <a:xfrm>
            <a:off x="609600" y="404664"/>
            <a:ext cx="10972800" cy="562074"/>
          </a:xfrm>
        </p:spPr>
        <p:txBody>
          <a:bodyPr/>
          <a:lstStyle>
            <a:lvl1pPr algn="l">
              <a:defRPr sz="2400" b="0">
                <a:latin typeface="+mj-lt"/>
              </a:defRPr>
            </a:lvl1pPr>
          </a:lstStyle>
          <a:p>
            <a:pPr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 bwMode="auto">
          <a:xfrm>
            <a:off x="609600" y="1196752"/>
            <a:ext cx="10972800" cy="5184575"/>
          </a:xfrm>
        </p:spPr>
        <p:txBody>
          <a:bodyPr/>
          <a:lstStyle>
            <a:lvl1pPr marL="288000" indent="-288000">
              <a:lnSpc>
                <a:spcPts val="2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/>
            </a:lvl1pPr>
            <a:lvl2pPr>
              <a:lnSpc>
                <a:spcPts val="2000"/>
              </a:lnSpc>
              <a:defRPr sz="1800"/>
            </a:lvl2pPr>
          </a:lstStyle>
          <a:p>
            <a:pPr lvl="0">
              <a:defRPr/>
            </a:pPr>
            <a:r>
              <a:rPr lang="ru-RU" smtClean="0"/>
              <a:t>Образец текста</a:t>
            </a:r>
          </a:p>
          <a:p>
            <a:pPr lvl="1">
              <a:defRPr/>
            </a:pPr>
            <a:r>
              <a:rPr lang="ru-RU" smtClean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38350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нтакты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0" y="0"/>
            <a:ext cx="474681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79375" y="4365104"/>
            <a:ext cx="3816426" cy="1354163"/>
          </a:xfrm>
        </p:spPr>
        <p:txBody>
          <a:bodyPr/>
          <a:lstStyle>
            <a:lvl1pPr algn="ctr">
              <a:lnSpc>
                <a:spcPct val="110000"/>
              </a:lnSpc>
              <a:defRPr sz="1800" b="1">
                <a:solidFill>
                  <a:schemeClr val="bg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 hasCustomPrompt="1"/>
          </p:nvPr>
        </p:nvSpPr>
        <p:spPr>
          <a:xfrm>
            <a:off x="839775" y="703496"/>
            <a:ext cx="3095625" cy="3097212"/>
          </a:xfrm>
          <a:prstGeom prst="ellipse">
            <a:avLst/>
          </a:prstGeom>
          <a:solidFill>
            <a:schemeClr val="bg2"/>
          </a:solidFill>
        </p:spPr>
        <p:txBody>
          <a:bodyPr anchor="ctr" anchorCtr="1"/>
          <a:lstStyle>
            <a:lvl1pPr marL="0" marR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Wingdings" panose="05000000000000000000" pitchFamily="2" charset="2"/>
              <a:buNone/>
              <a:tabLst/>
              <a:defRPr>
                <a:solidFill>
                  <a:schemeClr val="accent6"/>
                </a:solidFill>
              </a:defRPr>
            </a:lvl1pPr>
          </a:lstStyle>
          <a:p>
            <a:r>
              <a:rPr lang="ru-RU" dirty="0" smtClean="0"/>
              <a:t>Вставить изображение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 bwMode="auto">
          <a:xfrm>
            <a:off x="5447928" y="836712"/>
            <a:ext cx="6134472" cy="5184575"/>
          </a:xfrm>
        </p:spPr>
        <p:txBody>
          <a:bodyPr/>
          <a:lstStyle>
            <a:lvl1pPr marL="285750" indent="-285750"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/>
            </a:lvl1pPr>
            <a:lvl2pPr marL="720000" indent="-288000">
              <a:lnSpc>
                <a:spcPct val="110000"/>
              </a:lnSpc>
              <a:spcBef>
                <a:spcPts val="1200"/>
              </a:spcBef>
              <a:defRPr sz="1800"/>
            </a:lvl2pPr>
          </a:lstStyle>
          <a:p>
            <a:pPr lvl="0">
              <a:defRPr/>
            </a:pPr>
            <a:r>
              <a:rPr lang="ru-RU" dirty="0"/>
              <a:t>Образец </a:t>
            </a:r>
            <a:r>
              <a:rPr lang="ru-RU" dirty="0" smtClean="0"/>
              <a:t>текста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809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>
  <p:cSld name="Закрывающ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2609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>
  <p:cSld name="2_Закрывающ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1852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3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983432" y="404664"/>
            <a:ext cx="10598968" cy="648072"/>
          </a:xfrm>
        </p:spPr>
        <p:txBody>
          <a:bodyPr/>
          <a:lstStyle>
            <a:lvl1pPr algn="l">
              <a:defRPr sz="2400" b="1">
                <a:solidFill>
                  <a:schemeClr val="bg2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7" name="Rectangle: Rounded Corners 31">
            <a:extLst>
              <a:ext uri="{FF2B5EF4-FFF2-40B4-BE49-F238E27FC236}">
                <a16:creationId xmlns:a16="http://schemas.microsoft.com/office/drawing/2014/main" id="{95B87FF1-FB35-4163-A2EB-86E76C47A7BD}"/>
              </a:ext>
            </a:extLst>
          </p:cNvPr>
          <p:cNvSpPr/>
          <p:nvPr userDrawn="1"/>
        </p:nvSpPr>
        <p:spPr bwMode="auto">
          <a:xfrm>
            <a:off x="1490624" y="1916833"/>
            <a:ext cx="4406282" cy="1144233"/>
          </a:xfrm>
          <a:prstGeom prst="rect">
            <a:avLst/>
          </a:prstGeom>
          <a:solidFill>
            <a:srgbClr val="D1DCE5"/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rIns="180000" rtlCol="0" anchor="ctr"/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ru-RU" dirty="0">
                <a:solidFill>
                  <a:schemeClr val="tx1"/>
                </a:solidFill>
              </a:rPr>
              <a:t>Большой диапазон </a:t>
            </a:r>
            <a:r>
              <a:rPr lang="ru-RU" dirty="0" smtClean="0">
                <a:solidFill>
                  <a:schemeClr val="tx1"/>
                </a:solidFill>
              </a:rPr>
              <a:t>измерений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ru-RU" dirty="0" smtClean="0">
                <a:solidFill>
                  <a:schemeClr val="tx1"/>
                </a:solidFill>
              </a:rPr>
              <a:t>(</a:t>
            </a:r>
            <a:r>
              <a:rPr lang="ru-RU" dirty="0" err="1" smtClean="0">
                <a:solidFill>
                  <a:schemeClr val="tx1"/>
                </a:solidFill>
              </a:rPr>
              <a:t>Лайт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М х7х – 1:500)</a:t>
            </a:r>
          </a:p>
        </p:txBody>
      </p:sp>
      <p:sp>
        <p:nvSpPr>
          <p:cNvPr id="8" name="Rectangle: Rounded Corners 31">
            <a:extLst>
              <a:ext uri="{FF2B5EF4-FFF2-40B4-BE49-F238E27FC236}">
                <a16:creationId xmlns:a16="http://schemas.microsoft.com/office/drawing/2014/main" id="{F797CE12-8F97-403A-8CD6-B16C2BEFEBF8}"/>
              </a:ext>
            </a:extLst>
          </p:cNvPr>
          <p:cNvSpPr/>
          <p:nvPr userDrawn="1"/>
        </p:nvSpPr>
        <p:spPr bwMode="auto">
          <a:xfrm>
            <a:off x="7184047" y="1916832"/>
            <a:ext cx="4406282" cy="1144233"/>
          </a:xfrm>
          <a:prstGeom prst="rect">
            <a:avLst/>
          </a:prstGeom>
          <a:solidFill>
            <a:srgbClr val="D1DCE5"/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rIns="180000" rtlCol="0" anchor="ctr"/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ru-RU" dirty="0">
                <a:solidFill>
                  <a:schemeClr val="tx1"/>
                </a:solidFill>
              </a:rPr>
              <a:t>Высокая достоверность показаний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B272D861-47BF-472E-B16F-7E262A290FC4}"/>
              </a:ext>
            </a:extLst>
          </p:cNvPr>
          <p:cNvSpPr/>
          <p:nvPr userDrawn="1"/>
        </p:nvSpPr>
        <p:spPr>
          <a:xfrm>
            <a:off x="6252736" y="1916832"/>
            <a:ext cx="873097" cy="11442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37E4BBDD-2E3B-402B-A4CC-F91DB30625C9}"/>
              </a:ext>
            </a:extLst>
          </p:cNvPr>
          <p:cNvSpPr/>
          <p:nvPr userDrawn="1"/>
        </p:nvSpPr>
        <p:spPr>
          <a:xfrm>
            <a:off x="559313" y="1916832"/>
            <a:ext cx="873097" cy="11442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: Rounded Corners 31">
            <a:extLst>
              <a:ext uri="{FF2B5EF4-FFF2-40B4-BE49-F238E27FC236}">
                <a16:creationId xmlns:a16="http://schemas.microsoft.com/office/drawing/2014/main" id="{605B5351-9419-40B0-8A97-6E2F792F7172}"/>
              </a:ext>
            </a:extLst>
          </p:cNvPr>
          <p:cNvSpPr/>
          <p:nvPr userDrawn="1"/>
        </p:nvSpPr>
        <p:spPr bwMode="auto">
          <a:xfrm>
            <a:off x="1490624" y="3274251"/>
            <a:ext cx="4406282" cy="1144233"/>
          </a:xfrm>
          <a:prstGeom prst="rect">
            <a:avLst/>
          </a:prstGeom>
          <a:solidFill>
            <a:srgbClr val="D1DCE5"/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rIns="180000" rtlCol="0" anchor="ctr"/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ru-RU" dirty="0">
                <a:solidFill>
                  <a:schemeClr val="tx1"/>
                </a:solidFill>
              </a:rPr>
              <a:t>Архивирование измеренной информации, а также журналов действий пользователя</a:t>
            </a:r>
          </a:p>
        </p:txBody>
      </p:sp>
      <p:sp>
        <p:nvSpPr>
          <p:cNvPr id="12" name="Rectangle 18">
            <a:extLst>
              <a:ext uri="{FF2B5EF4-FFF2-40B4-BE49-F238E27FC236}">
                <a16:creationId xmlns:a16="http://schemas.microsoft.com/office/drawing/2014/main" id="{26273D4B-BC74-41EE-8328-EB31444B5997}"/>
              </a:ext>
            </a:extLst>
          </p:cNvPr>
          <p:cNvSpPr/>
          <p:nvPr userDrawn="1"/>
        </p:nvSpPr>
        <p:spPr>
          <a:xfrm>
            <a:off x="559313" y="3274250"/>
            <a:ext cx="873097" cy="11442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ectangle: Rounded Corners 31">
            <a:extLst>
              <a:ext uri="{FF2B5EF4-FFF2-40B4-BE49-F238E27FC236}">
                <a16:creationId xmlns:a16="http://schemas.microsoft.com/office/drawing/2014/main" id="{F4B17502-6136-422B-B757-B3F098216996}"/>
              </a:ext>
            </a:extLst>
          </p:cNvPr>
          <p:cNvSpPr/>
          <p:nvPr userDrawn="1"/>
        </p:nvSpPr>
        <p:spPr bwMode="auto">
          <a:xfrm>
            <a:off x="7184047" y="3284831"/>
            <a:ext cx="4406282" cy="1144233"/>
          </a:xfrm>
          <a:prstGeom prst="rect">
            <a:avLst/>
          </a:prstGeom>
          <a:solidFill>
            <a:srgbClr val="D1DCE5"/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rIns="180000" rtlCol="0" anchor="ctr"/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ru-RU" dirty="0">
                <a:solidFill>
                  <a:schemeClr val="tx1"/>
                </a:solidFill>
              </a:rPr>
              <a:t>Короткие прямолинейные участки </a:t>
            </a:r>
            <a:r>
              <a:rPr lang="ru-RU" dirty="0" smtClean="0">
                <a:solidFill>
                  <a:schemeClr val="tx1"/>
                </a:solidFill>
              </a:rPr>
              <a:t>3DN   </a:t>
            </a:r>
            <a:r>
              <a:rPr lang="ru-RU" dirty="0">
                <a:solidFill>
                  <a:schemeClr val="tx1"/>
                </a:solidFill>
              </a:rPr>
              <a:t>и 1DN</a:t>
            </a: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A6641AF1-01E1-4032-9F0E-2473D2C48BC8}"/>
              </a:ext>
            </a:extLst>
          </p:cNvPr>
          <p:cNvSpPr/>
          <p:nvPr userDrawn="1"/>
        </p:nvSpPr>
        <p:spPr>
          <a:xfrm>
            <a:off x="6252736" y="3284830"/>
            <a:ext cx="873097" cy="11442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ectangle: Rounded Corners 31">
            <a:extLst>
              <a:ext uri="{FF2B5EF4-FFF2-40B4-BE49-F238E27FC236}">
                <a16:creationId xmlns:a16="http://schemas.microsoft.com/office/drawing/2014/main" id="{97F81D19-CF7E-4B88-952E-8317E3DF4FA5}"/>
              </a:ext>
            </a:extLst>
          </p:cNvPr>
          <p:cNvSpPr/>
          <p:nvPr userDrawn="1"/>
        </p:nvSpPr>
        <p:spPr bwMode="auto">
          <a:xfrm>
            <a:off x="1490624" y="4631667"/>
            <a:ext cx="4406282" cy="1144233"/>
          </a:xfrm>
          <a:prstGeom prst="rect">
            <a:avLst/>
          </a:prstGeom>
          <a:solidFill>
            <a:srgbClr val="D1DCE5"/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rIns="180000" rtlCol="0" anchor="ctr"/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ru-RU" dirty="0">
                <a:solidFill>
                  <a:schemeClr val="tx1"/>
                </a:solidFill>
              </a:rPr>
              <a:t>Широкие </a:t>
            </a:r>
            <a:r>
              <a:rPr lang="ru-RU" dirty="0" smtClean="0">
                <a:solidFill>
                  <a:schemeClr val="tx1"/>
                </a:solidFill>
              </a:rPr>
              <a:t>возможности                               </a:t>
            </a:r>
            <a:r>
              <a:rPr lang="ru-RU" dirty="0">
                <a:solidFill>
                  <a:schemeClr val="tx1"/>
                </a:solidFill>
              </a:rPr>
              <a:t>по самодиагностике</a:t>
            </a:r>
          </a:p>
        </p:txBody>
      </p:sp>
      <p:sp>
        <p:nvSpPr>
          <p:cNvPr id="16" name="Rectangle 22">
            <a:extLst>
              <a:ext uri="{FF2B5EF4-FFF2-40B4-BE49-F238E27FC236}">
                <a16:creationId xmlns:a16="http://schemas.microsoft.com/office/drawing/2014/main" id="{2D203817-63BC-4CE1-8BEC-6748520FA238}"/>
              </a:ext>
            </a:extLst>
          </p:cNvPr>
          <p:cNvSpPr/>
          <p:nvPr userDrawn="1"/>
        </p:nvSpPr>
        <p:spPr>
          <a:xfrm>
            <a:off x="559313" y="4631666"/>
            <a:ext cx="873097" cy="11442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DC804C-E651-42C4-988D-5922FFAC1BCD}"/>
              </a:ext>
            </a:extLst>
          </p:cNvPr>
          <p:cNvSpPr txBox="1"/>
          <p:nvPr userDrawn="1"/>
        </p:nvSpPr>
        <p:spPr bwMode="auto">
          <a:xfrm>
            <a:off x="767408" y="2288894"/>
            <a:ext cx="479618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+mn-lt"/>
                <a:ea typeface="League Spartan" charset="0"/>
                <a:cs typeface="Poppins" pitchFamily="2" charset="77"/>
              </a:rPr>
              <a:t>0</a:t>
            </a:r>
            <a:r>
              <a:rPr lang="ru-RU" sz="2000" b="1" dirty="0">
                <a:solidFill>
                  <a:srgbClr val="FFFFFF"/>
                </a:solidFill>
                <a:latin typeface="+mn-lt"/>
                <a:ea typeface="League Spartan" charset="0"/>
                <a:cs typeface="Poppins" pitchFamily="2" charset="77"/>
              </a:rPr>
              <a:t>1</a:t>
            </a:r>
            <a:endParaRPr lang="en-US" sz="2000" b="1" dirty="0">
              <a:solidFill>
                <a:srgbClr val="FFFFFF"/>
              </a:solidFill>
              <a:latin typeface="+mn-lt"/>
              <a:ea typeface="League Spartan" charset="0"/>
              <a:cs typeface="Poppins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36D0A6-426F-4872-ACA8-75655815FA18}"/>
              </a:ext>
            </a:extLst>
          </p:cNvPr>
          <p:cNvSpPr txBox="1"/>
          <p:nvPr userDrawn="1"/>
        </p:nvSpPr>
        <p:spPr bwMode="auto">
          <a:xfrm>
            <a:off x="767410" y="3646312"/>
            <a:ext cx="479618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+mn-lt"/>
                <a:ea typeface="League Spartan" charset="0"/>
                <a:cs typeface="Poppins" pitchFamily="2" charset="77"/>
              </a:rPr>
              <a:t>02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87C8B4-34B1-4AAD-9858-BE7197BA30E4}"/>
              </a:ext>
            </a:extLst>
          </p:cNvPr>
          <p:cNvSpPr txBox="1"/>
          <p:nvPr userDrawn="1"/>
        </p:nvSpPr>
        <p:spPr bwMode="auto">
          <a:xfrm>
            <a:off x="767410" y="5003728"/>
            <a:ext cx="479618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+mn-lt"/>
                <a:ea typeface="League Spartan" charset="0"/>
                <a:cs typeface="Poppins" pitchFamily="2" charset="77"/>
              </a:rPr>
              <a:t>03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55414E-8994-43D6-B058-F1F69C490B9C}"/>
              </a:ext>
            </a:extLst>
          </p:cNvPr>
          <p:cNvSpPr txBox="1"/>
          <p:nvPr userDrawn="1"/>
        </p:nvSpPr>
        <p:spPr bwMode="auto">
          <a:xfrm>
            <a:off x="6460832" y="2288894"/>
            <a:ext cx="479618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+mn-lt"/>
                <a:ea typeface="League Spartan" charset="0"/>
                <a:cs typeface="Poppins" pitchFamily="2" charset="77"/>
              </a:rPr>
              <a:t>0</a:t>
            </a:r>
            <a:r>
              <a:rPr lang="ru-RU" sz="2000" b="1" dirty="0" smtClean="0">
                <a:solidFill>
                  <a:srgbClr val="FFFFFF"/>
                </a:solidFill>
                <a:latin typeface="+mn-lt"/>
                <a:ea typeface="League Spartan" charset="0"/>
                <a:cs typeface="Poppins" pitchFamily="2" charset="77"/>
              </a:rPr>
              <a:t>4</a:t>
            </a:r>
            <a:endParaRPr lang="en-US" sz="2000" b="1" dirty="0">
              <a:solidFill>
                <a:srgbClr val="FFFFFF"/>
              </a:solidFill>
              <a:latin typeface="+mn-lt"/>
              <a:ea typeface="League Spartan" charset="0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55FC6A-706E-4700-A0DD-71625480A48C}"/>
              </a:ext>
            </a:extLst>
          </p:cNvPr>
          <p:cNvSpPr txBox="1"/>
          <p:nvPr userDrawn="1"/>
        </p:nvSpPr>
        <p:spPr bwMode="auto">
          <a:xfrm>
            <a:off x="6460834" y="3646312"/>
            <a:ext cx="479618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+mn-lt"/>
                <a:ea typeface="League Spartan" charset="0"/>
                <a:cs typeface="Poppins" pitchFamily="2" charset="77"/>
              </a:rPr>
              <a:t>0</a:t>
            </a:r>
            <a:r>
              <a:rPr lang="ru-RU" sz="2000" b="1" dirty="0" smtClean="0">
                <a:solidFill>
                  <a:srgbClr val="FFFFFF"/>
                </a:solidFill>
                <a:latin typeface="+mn-lt"/>
                <a:ea typeface="League Spartan" charset="0"/>
                <a:cs typeface="Poppins" pitchFamily="2" charset="77"/>
              </a:rPr>
              <a:t>5</a:t>
            </a:r>
            <a:endParaRPr lang="en-US" sz="2000" b="1" dirty="0">
              <a:solidFill>
                <a:srgbClr val="FFFFFF"/>
              </a:solidFill>
              <a:latin typeface="+mn-lt"/>
              <a:ea typeface="League Spartan" charset="0"/>
              <a:cs typeface="Poppins" pitchFamily="2" charset="77"/>
            </a:endParaRPr>
          </a:p>
        </p:txBody>
      </p:sp>
      <p:sp>
        <p:nvSpPr>
          <p:cNvPr id="22" name="Rectangle: Rounded Corners 31">
            <a:extLst>
              <a:ext uri="{FF2B5EF4-FFF2-40B4-BE49-F238E27FC236}">
                <a16:creationId xmlns:a16="http://schemas.microsoft.com/office/drawing/2014/main" id="{F4B17502-6136-422B-B757-B3F098216996}"/>
              </a:ext>
            </a:extLst>
          </p:cNvPr>
          <p:cNvSpPr/>
          <p:nvPr userDrawn="1"/>
        </p:nvSpPr>
        <p:spPr bwMode="auto">
          <a:xfrm>
            <a:off x="7184047" y="4631666"/>
            <a:ext cx="4406282" cy="1144233"/>
          </a:xfrm>
          <a:prstGeom prst="rect">
            <a:avLst/>
          </a:prstGeom>
          <a:solidFill>
            <a:srgbClr val="D1DCE5"/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rIns="180000" rtlCol="0" anchor="ctr"/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ru-RU" dirty="0">
                <a:solidFill>
                  <a:schemeClr val="tx1"/>
                </a:solidFill>
              </a:rPr>
              <a:t>Короткие прямолинейные участки </a:t>
            </a:r>
            <a:r>
              <a:rPr lang="ru-RU" dirty="0" smtClean="0">
                <a:solidFill>
                  <a:schemeClr val="tx1"/>
                </a:solidFill>
              </a:rPr>
              <a:t>3DN   </a:t>
            </a:r>
            <a:r>
              <a:rPr lang="ru-RU" dirty="0">
                <a:solidFill>
                  <a:schemeClr val="tx1"/>
                </a:solidFill>
              </a:rPr>
              <a:t>и 1DN</a:t>
            </a:r>
          </a:p>
        </p:txBody>
      </p:sp>
      <p:sp>
        <p:nvSpPr>
          <p:cNvPr id="23" name="Rectangle 20">
            <a:extLst>
              <a:ext uri="{FF2B5EF4-FFF2-40B4-BE49-F238E27FC236}">
                <a16:creationId xmlns:a16="http://schemas.microsoft.com/office/drawing/2014/main" id="{A6641AF1-01E1-4032-9F0E-2473D2C48BC8}"/>
              </a:ext>
            </a:extLst>
          </p:cNvPr>
          <p:cNvSpPr/>
          <p:nvPr userDrawn="1"/>
        </p:nvSpPr>
        <p:spPr bwMode="auto">
          <a:xfrm>
            <a:off x="6252736" y="4631665"/>
            <a:ext cx="873097" cy="11442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55FC6A-706E-4700-A0DD-71625480A48C}"/>
              </a:ext>
            </a:extLst>
          </p:cNvPr>
          <p:cNvSpPr txBox="1"/>
          <p:nvPr userDrawn="1"/>
        </p:nvSpPr>
        <p:spPr bwMode="auto">
          <a:xfrm>
            <a:off x="6460834" y="4993147"/>
            <a:ext cx="479618" cy="40011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  <a:latin typeface="+mn-lt"/>
                <a:ea typeface="League Spartan" charset="0"/>
                <a:cs typeface="Poppins" pitchFamily="2" charset="77"/>
              </a:rPr>
              <a:t>0</a:t>
            </a:r>
            <a:r>
              <a:rPr lang="ru-RU" sz="2000" b="1" dirty="0" smtClean="0">
                <a:solidFill>
                  <a:srgbClr val="FFFFFF"/>
                </a:solidFill>
                <a:latin typeface="+mn-lt"/>
                <a:ea typeface="League Spartan" charset="0"/>
                <a:cs typeface="Poppins" pitchFamily="2" charset="77"/>
              </a:rPr>
              <a:t>6</a:t>
            </a:r>
            <a:endParaRPr lang="en-US" sz="2000" b="1" dirty="0">
              <a:solidFill>
                <a:srgbClr val="FFFFFF"/>
              </a:solidFill>
              <a:latin typeface="+mn-lt"/>
              <a:ea typeface="League Spartan" charset="0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745456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" b="782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Полилиния 28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8559692 w 12192000"/>
              <a:gd name="connsiteY0" fmla="*/ 1412776 h 6858000"/>
              <a:gd name="connsiteX1" fmla="*/ 8283656 w 12192000"/>
              <a:gd name="connsiteY1" fmla="*/ 1688812 h 6858000"/>
              <a:gd name="connsiteX2" fmla="*/ 8283656 w 12192000"/>
              <a:gd name="connsiteY2" fmla="*/ 6321316 h 6858000"/>
              <a:gd name="connsiteX3" fmla="*/ 8559692 w 12192000"/>
              <a:gd name="connsiteY3" fmla="*/ 6597352 h 6858000"/>
              <a:gd name="connsiteX4" fmla="*/ 9663804 w 12192000"/>
              <a:gd name="connsiteY4" fmla="*/ 6597352 h 6858000"/>
              <a:gd name="connsiteX5" fmla="*/ 9939840 w 12192000"/>
              <a:gd name="connsiteY5" fmla="*/ 6321316 h 6858000"/>
              <a:gd name="connsiteX6" fmla="*/ 9939840 w 12192000"/>
              <a:gd name="connsiteY6" fmla="*/ 1688812 h 6858000"/>
              <a:gd name="connsiteX7" fmla="*/ 9663804 w 12192000"/>
              <a:gd name="connsiteY7" fmla="*/ 1412776 h 6858000"/>
              <a:gd name="connsiteX8" fmla="*/ 10404484 w 12192000"/>
              <a:gd name="connsiteY8" fmla="*/ 908720 h 6858000"/>
              <a:gd name="connsiteX9" fmla="*/ 10128448 w 12192000"/>
              <a:gd name="connsiteY9" fmla="*/ 1184756 h 6858000"/>
              <a:gd name="connsiteX10" fmla="*/ 10128448 w 12192000"/>
              <a:gd name="connsiteY10" fmla="*/ 5817260 h 6858000"/>
              <a:gd name="connsiteX11" fmla="*/ 10404484 w 12192000"/>
              <a:gd name="connsiteY11" fmla="*/ 6093296 h 6858000"/>
              <a:gd name="connsiteX12" fmla="*/ 11508596 w 12192000"/>
              <a:gd name="connsiteY12" fmla="*/ 6093296 h 6858000"/>
              <a:gd name="connsiteX13" fmla="*/ 11784632 w 12192000"/>
              <a:gd name="connsiteY13" fmla="*/ 5817260 h 6858000"/>
              <a:gd name="connsiteX14" fmla="*/ 11784632 w 12192000"/>
              <a:gd name="connsiteY14" fmla="*/ 1184756 h 6858000"/>
              <a:gd name="connsiteX15" fmla="*/ 11508596 w 12192000"/>
              <a:gd name="connsiteY15" fmla="*/ 908720 h 6858000"/>
              <a:gd name="connsiteX16" fmla="*/ 4870109 w 12192000"/>
              <a:gd name="connsiteY16" fmla="*/ 908720 h 6858000"/>
              <a:gd name="connsiteX17" fmla="*/ 4594072 w 12192000"/>
              <a:gd name="connsiteY17" fmla="*/ 1184756 h 6858000"/>
              <a:gd name="connsiteX18" fmla="*/ 4594072 w 12192000"/>
              <a:gd name="connsiteY18" fmla="*/ 5817260 h 6858000"/>
              <a:gd name="connsiteX19" fmla="*/ 4870109 w 12192000"/>
              <a:gd name="connsiteY19" fmla="*/ 6093296 h 6858000"/>
              <a:gd name="connsiteX20" fmla="*/ 5974220 w 12192000"/>
              <a:gd name="connsiteY20" fmla="*/ 6093296 h 6858000"/>
              <a:gd name="connsiteX21" fmla="*/ 6250256 w 12192000"/>
              <a:gd name="connsiteY21" fmla="*/ 5817260 h 6858000"/>
              <a:gd name="connsiteX22" fmla="*/ 6250256 w 12192000"/>
              <a:gd name="connsiteY22" fmla="*/ 1184756 h 6858000"/>
              <a:gd name="connsiteX23" fmla="*/ 5974220 w 12192000"/>
              <a:gd name="connsiteY23" fmla="*/ 908720 h 6858000"/>
              <a:gd name="connsiteX24" fmla="*/ 6714900 w 12192000"/>
              <a:gd name="connsiteY24" fmla="*/ 332656 h 6858000"/>
              <a:gd name="connsiteX25" fmla="*/ 6438864 w 12192000"/>
              <a:gd name="connsiteY25" fmla="*/ 608692 h 6858000"/>
              <a:gd name="connsiteX26" fmla="*/ 6438864 w 12192000"/>
              <a:gd name="connsiteY26" fmla="*/ 5241196 h 6858000"/>
              <a:gd name="connsiteX27" fmla="*/ 6714900 w 12192000"/>
              <a:gd name="connsiteY27" fmla="*/ 5517232 h 6858000"/>
              <a:gd name="connsiteX28" fmla="*/ 7819012 w 12192000"/>
              <a:gd name="connsiteY28" fmla="*/ 5517232 h 6858000"/>
              <a:gd name="connsiteX29" fmla="*/ 8095048 w 12192000"/>
              <a:gd name="connsiteY29" fmla="*/ 5241196 h 6858000"/>
              <a:gd name="connsiteX30" fmla="*/ 8095048 w 12192000"/>
              <a:gd name="connsiteY30" fmla="*/ 608692 h 6858000"/>
              <a:gd name="connsiteX31" fmla="*/ 7819012 w 12192000"/>
              <a:gd name="connsiteY31" fmla="*/ 332656 h 6858000"/>
              <a:gd name="connsiteX32" fmla="*/ 0 w 12192000"/>
              <a:gd name="connsiteY32" fmla="*/ 0 h 6858000"/>
              <a:gd name="connsiteX33" fmla="*/ 12192000 w 12192000"/>
              <a:gd name="connsiteY33" fmla="*/ 0 h 6858000"/>
              <a:gd name="connsiteX34" fmla="*/ 12192000 w 12192000"/>
              <a:gd name="connsiteY34" fmla="*/ 6858000 h 6858000"/>
              <a:gd name="connsiteX35" fmla="*/ 0 w 12192000"/>
              <a:gd name="connsiteY3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2192000" h="6858000">
                <a:moveTo>
                  <a:pt x="8559692" y="1412776"/>
                </a:moveTo>
                <a:cubicBezTo>
                  <a:pt x="8407242" y="1412776"/>
                  <a:pt x="8283656" y="1536362"/>
                  <a:pt x="8283656" y="1688812"/>
                </a:cubicBezTo>
                <a:lnTo>
                  <a:pt x="8283656" y="6321316"/>
                </a:lnTo>
                <a:cubicBezTo>
                  <a:pt x="8283656" y="6473766"/>
                  <a:pt x="8407242" y="6597352"/>
                  <a:pt x="8559692" y="6597352"/>
                </a:cubicBezTo>
                <a:lnTo>
                  <a:pt x="9663804" y="6597352"/>
                </a:lnTo>
                <a:cubicBezTo>
                  <a:pt x="9816254" y="6597352"/>
                  <a:pt x="9939840" y="6473766"/>
                  <a:pt x="9939840" y="6321316"/>
                </a:cubicBezTo>
                <a:lnTo>
                  <a:pt x="9939840" y="1688812"/>
                </a:lnTo>
                <a:cubicBezTo>
                  <a:pt x="9939840" y="1536362"/>
                  <a:pt x="9816254" y="1412776"/>
                  <a:pt x="9663804" y="1412776"/>
                </a:cubicBezTo>
                <a:close/>
                <a:moveTo>
                  <a:pt x="10404484" y="908720"/>
                </a:moveTo>
                <a:cubicBezTo>
                  <a:pt x="10252034" y="908720"/>
                  <a:pt x="10128448" y="1032306"/>
                  <a:pt x="10128448" y="1184756"/>
                </a:cubicBezTo>
                <a:lnTo>
                  <a:pt x="10128448" y="5817260"/>
                </a:lnTo>
                <a:cubicBezTo>
                  <a:pt x="10128448" y="5969710"/>
                  <a:pt x="10252034" y="6093296"/>
                  <a:pt x="10404484" y="6093296"/>
                </a:cubicBezTo>
                <a:lnTo>
                  <a:pt x="11508596" y="6093296"/>
                </a:lnTo>
                <a:cubicBezTo>
                  <a:pt x="11661046" y="6093296"/>
                  <a:pt x="11784632" y="5969710"/>
                  <a:pt x="11784632" y="5817260"/>
                </a:cubicBezTo>
                <a:lnTo>
                  <a:pt x="11784632" y="1184756"/>
                </a:lnTo>
                <a:cubicBezTo>
                  <a:pt x="11784632" y="1032306"/>
                  <a:pt x="11661046" y="908720"/>
                  <a:pt x="11508596" y="908720"/>
                </a:cubicBezTo>
                <a:close/>
                <a:moveTo>
                  <a:pt x="4870109" y="908720"/>
                </a:moveTo>
                <a:cubicBezTo>
                  <a:pt x="4717659" y="908720"/>
                  <a:pt x="4594072" y="1032306"/>
                  <a:pt x="4594072" y="1184756"/>
                </a:cubicBezTo>
                <a:lnTo>
                  <a:pt x="4594072" y="5817260"/>
                </a:lnTo>
                <a:cubicBezTo>
                  <a:pt x="4594072" y="5969710"/>
                  <a:pt x="4717659" y="6093296"/>
                  <a:pt x="4870109" y="6093296"/>
                </a:cubicBezTo>
                <a:lnTo>
                  <a:pt x="5974220" y="6093296"/>
                </a:lnTo>
                <a:cubicBezTo>
                  <a:pt x="6126670" y="6093296"/>
                  <a:pt x="6250256" y="5969710"/>
                  <a:pt x="6250256" y="5817260"/>
                </a:cubicBezTo>
                <a:lnTo>
                  <a:pt x="6250256" y="1184756"/>
                </a:lnTo>
                <a:cubicBezTo>
                  <a:pt x="6250256" y="1032306"/>
                  <a:pt x="6126670" y="908720"/>
                  <a:pt x="5974220" y="908720"/>
                </a:cubicBezTo>
                <a:close/>
                <a:moveTo>
                  <a:pt x="6714900" y="332656"/>
                </a:moveTo>
                <a:cubicBezTo>
                  <a:pt x="6562450" y="332656"/>
                  <a:pt x="6438864" y="456242"/>
                  <a:pt x="6438864" y="608692"/>
                </a:cubicBezTo>
                <a:lnTo>
                  <a:pt x="6438864" y="5241196"/>
                </a:lnTo>
                <a:cubicBezTo>
                  <a:pt x="6438864" y="5393646"/>
                  <a:pt x="6562450" y="5517232"/>
                  <a:pt x="6714900" y="5517232"/>
                </a:cubicBezTo>
                <a:lnTo>
                  <a:pt x="7819012" y="5517232"/>
                </a:lnTo>
                <a:cubicBezTo>
                  <a:pt x="7971462" y="5517232"/>
                  <a:pt x="8095048" y="5393646"/>
                  <a:pt x="8095048" y="5241196"/>
                </a:cubicBezTo>
                <a:lnTo>
                  <a:pt x="8095048" y="608692"/>
                </a:lnTo>
                <a:cubicBezTo>
                  <a:pt x="8095048" y="456242"/>
                  <a:pt x="7971462" y="332656"/>
                  <a:pt x="7819012" y="33265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Текст 4"/>
          <p:cNvSpPr txBox="1">
            <a:spLocks/>
          </p:cNvSpPr>
          <p:nvPr userDrawn="1"/>
        </p:nvSpPr>
        <p:spPr>
          <a:xfrm>
            <a:off x="479377" y="3420209"/>
            <a:ext cx="3744416" cy="2304678"/>
          </a:xfrm>
          <a:prstGeom prst="rect">
            <a:avLst/>
          </a:prstGeom>
        </p:spPr>
        <p:txBody>
          <a:bodyPr/>
          <a:lstStyle>
            <a:lvl1pPr marL="288000" indent="-288000" algn="l" eaLnBrk="1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ea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ea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ea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ea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В Узбекистане есть серьезная нехватка воды</a:t>
            </a:r>
            <a:endParaRPr lang="ru-RU" dirty="0"/>
          </a:p>
        </p:txBody>
      </p:sp>
      <p:sp>
        <p:nvSpPr>
          <p:cNvPr id="31" name="Заголовок 3"/>
          <p:cNvSpPr txBox="1">
            <a:spLocks/>
          </p:cNvSpPr>
          <p:nvPr userDrawn="1"/>
        </p:nvSpPr>
        <p:spPr>
          <a:xfrm>
            <a:off x="479377" y="2420888"/>
            <a:ext cx="4765550" cy="554234"/>
          </a:xfrm>
          <a:prstGeom prst="rect">
            <a:avLst/>
          </a:prstGeom>
        </p:spPr>
        <p:txBody>
          <a:bodyPr/>
          <a:lstStyle>
            <a:lvl1pPr algn="ctr" eaLnBrk="1" hangingPunct="1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tx1"/>
                </a:solidFill>
                <a:latin typeface="+mj-lt"/>
                <a:ea typeface="Tahoma"/>
                <a:cs typeface="Tahoma"/>
              </a:defRPr>
            </a:lvl1pPr>
            <a:lvl2pPr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2pPr>
            <a:lvl3pPr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3pPr>
            <a:lvl4pPr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4pPr>
            <a:lvl5pPr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5pPr>
            <a:lvl6pPr marL="457200"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6pPr>
            <a:lvl7pPr marL="914400"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7pPr>
            <a:lvl8pPr marL="1371600"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8pPr>
            <a:lvl9pPr marL="1828800"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9pPr>
          </a:lstStyle>
          <a:p>
            <a:pPr algn="l"/>
            <a:r>
              <a:rPr lang="ru-RU" dirty="0" smtClean="0"/>
              <a:t>Проблема </a:t>
            </a:r>
          </a:p>
          <a:p>
            <a:pPr algn="l"/>
            <a:r>
              <a:rPr lang="ru-RU" dirty="0" smtClean="0"/>
              <a:t>питьевой воды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856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" t="5491" r="6836" b="5491"/>
          <a:stretch/>
        </p:blipFill>
        <p:spPr bwMode="auto">
          <a:xfrm>
            <a:off x="0" y="7268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7745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 userDrawn="1"/>
        </p:nvSpPr>
        <p:spPr>
          <a:xfrm>
            <a:off x="8832304" y="0"/>
            <a:ext cx="3359696" cy="3429000"/>
          </a:xfrm>
          <a:prstGeom prst="roundRect">
            <a:avLst>
              <a:gd name="adj" fmla="val 6395"/>
            </a:avLst>
          </a:prstGeom>
          <a:solidFill>
            <a:srgbClr val="1657B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 userDrawn="1"/>
        </p:nvSpPr>
        <p:spPr>
          <a:xfrm>
            <a:off x="5888202" y="0"/>
            <a:ext cx="3359696" cy="3429000"/>
          </a:xfrm>
          <a:prstGeom prst="roundRect">
            <a:avLst>
              <a:gd name="adj" fmla="val 6395"/>
            </a:avLst>
          </a:prstGeom>
          <a:solidFill>
            <a:srgbClr val="0E3F8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 userDrawn="1"/>
        </p:nvSpPr>
        <p:spPr>
          <a:xfrm>
            <a:off x="2944101" y="0"/>
            <a:ext cx="3359696" cy="3429000"/>
          </a:xfrm>
          <a:prstGeom prst="roundRect">
            <a:avLst>
              <a:gd name="adj" fmla="val 6395"/>
            </a:avLst>
          </a:prstGeom>
          <a:solidFill>
            <a:srgbClr val="0B2F6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 userDrawn="1"/>
        </p:nvSpPr>
        <p:spPr>
          <a:xfrm>
            <a:off x="0" y="0"/>
            <a:ext cx="3359696" cy="3429000"/>
          </a:xfrm>
          <a:prstGeom prst="roundRect">
            <a:avLst>
              <a:gd name="adj" fmla="val 6395"/>
            </a:avLst>
          </a:prstGeom>
          <a:solidFill>
            <a:schemeClr val="tx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307791" y="416858"/>
            <a:ext cx="7441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+mj-lt"/>
              </a:rPr>
              <a:t>01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4295430" y="387932"/>
            <a:ext cx="843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+mj-lt"/>
              </a:rPr>
              <a:t>02</a:t>
            </a:r>
            <a:endParaRPr lang="ru-RU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7239531" y="416858"/>
            <a:ext cx="8451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+mj-lt"/>
              </a:rPr>
              <a:t>03</a:t>
            </a:r>
            <a:endParaRPr lang="ru-RU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0347713" y="416858"/>
            <a:ext cx="8947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+mj-lt"/>
              </a:rPr>
              <a:t>04</a:t>
            </a:r>
            <a:endParaRPr lang="ru-RU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329959" y="1124744"/>
            <a:ext cx="28071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ДИЗАЙН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И ФИРМЕННЫЙ СТИЛЬ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3516237" y="1124744"/>
            <a:ext cx="19271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МЕРОПРИЯТИЯ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6497915" y="1124744"/>
            <a:ext cx="10294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МЕДИА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9442016" y="1124744"/>
            <a:ext cx="22605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МАРКЕТИНГОВЫЕ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КОММУНИКАЦИИ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Прямоугольник 15"/>
          <p:cNvSpPr/>
          <p:nvPr userDrawn="1"/>
        </p:nvSpPr>
        <p:spPr>
          <a:xfrm>
            <a:off x="331109" y="1751781"/>
            <a:ext cx="26141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  <a:latin typeface="+mn-lt"/>
              </a:rPr>
              <a:t>Обновление логотипа и его производных</a:t>
            </a:r>
          </a:p>
          <a:p>
            <a:pPr marL="216000" indent="-171450"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bg1"/>
                </a:solidFill>
                <a:latin typeface="+mn-lt"/>
              </a:rPr>
              <a:t>Определение фирменных </a:t>
            </a:r>
            <a:r>
              <a:rPr lang="ru-RU" sz="1200" dirty="0" smtClean="0">
                <a:solidFill>
                  <a:schemeClr val="bg1"/>
                </a:solidFill>
                <a:latin typeface="+mn-lt"/>
              </a:rPr>
              <a:t>шрифтов, цветов и графики</a:t>
            </a:r>
          </a:p>
          <a:p>
            <a:pPr marL="21600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+mn-lt"/>
              </a:rPr>
              <a:t>Редизайн полиграфии </a:t>
            </a:r>
            <a:br>
              <a:rPr lang="ru-RU" sz="1200" dirty="0" smtClean="0">
                <a:solidFill>
                  <a:schemeClr val="bg1"/>
                </a:solidFill>
                <a:latin typeface="+mn-lt"/>
              </a:rPr>
            </a:br>
            <a:r>
              <a:rPr lang="ru-RU" sz="1200" dirty="0" smtClean="0">
                <a:solidFill>
                  <a:schemeClr val="bg1"/>
                </a:solidFill>
                <a:latin typeface="+mn-lt"/>
              </a:rPr>
              <a:t>и рекламных материалов</a:t>
            </a:r>
            <a:endParaRPr lang="ru-RU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3516237" y="1751781"/>
            <a:ext cx="26141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17280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+mn-lt"/>
              </a:rPr>
              <a:t>Проведение выставок, конференций, региональных семинаров и пр.</a:t>
            </a:r>
          </a:p>
          <a:p>
            <a:pPr marL="216000" indent="-17280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+mn-lt"/>
              </a:rPr>
              <a:t>Организация собственных мероприятий</a:t>
            </a:r>
          </a:p>
          <a:p>
            <a:pPr marL="216000" indent="-17280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+mn-lt"/>
              </a:rPr>
              <a:t>Дизайн выставочных стендов</a:t>
            </a:r>
            <a:endParaRPr lang="ru-RU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6469894" y="1751781"/>
            <a:ext cx="26141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17280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+mn-lt"/>
              </a:rPr>
              <a:t>Публикации в деловых </a:t>
            </a:r>
            <a:br>
              <a:rPr lang="ru-RU" sz="1200" dirty="0" smtClean="0">
                <a:solidFill>
                  <a:schemeClr val="bg1"/>
                </a:solidFill>
                <a:latin typeface="+mn-lt"/>
              </a:rPr>
            </a:br>
            <a:r>
              <a:rPr lang="ru-RU" sz="1200" dirty="0" smtClean="0">
                <a:solidFill>
                  <a:schemeClr val="bg1"/>
                </a:solidFill>
                <a:latin typeface="+mn-lt"/>
              </a:rPr>
              <a:t>и отраслевых медиа</a:t>
            </a:r>
          </a:p>
          <a:p>
            <a:pPr marL="216000" indent="-17280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+mn-lt"/>
              </a:rPr>
              <a:t>Освещение запуска Взлет ВПУ</a:t>
            </a:r>
          </a:p>
          <a:p>
            <a:pPr marL="216000" indent="-17280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+mn-lt"/>
              </a:rPr>
              <a:t>Подготовка и размещение информации о компании</a:t>
            </a:r>
            <a:endParaRPr lang="ru-RU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9442016" y="1751781"/>
            <a:ext cx="26141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17280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+mn-lt"/>
              </a:rPr>
              <a:t>Календарь </a:t>
            </a:r>
            <a:r>
              <a:rPr lang="ru-RU" sz="1200" dirty="0" err="1" smtClean="0">
                <a:solidFill>
                  <a:schemeClr val="bg1"/>
                </a:solidFill>
                <a:latin typeface="+mn-lt"/>
              </a:rPr>
              <a:t>инфоповодов</a:t>
            </a:r>
            <a:endParaRPr lang="ru-RU" sz="1200" dirty="0" smtClean="0">
              <a:solidFill>
                <a:schemeClr val="bg1"/>
              </a:solidFill>
              <a:latin typeface="+mn-lt"/>
            </a:endParaRPr>
          </a:p>
          <a:p>
            <a:pPr marL="216000" indent="-17280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+mn-lt"/>
              </a:rPr>
              <a:t>Новостная лента на сайте</a:t>
            </a:r>
          </a:p>
          <a:p>
            <a:pPr marL="216000" indent="-17280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SMM</a:t>
            </a:r>
            <a:endParaRPr lang="ru-RU" sz="1200" dirty="0">
              <a:solidFill>
                <a:schemeClr val="bg1"/>
              </a:solidFill>
              <a:latin typeface="+mn-lt"/>
            </a:endParaRPr>
          </a:p>
          <a:p>
            <a:pPr marL="216000" indent="-172800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Email-</a:t>
            </a:r>
            <a:r>
              <a:rPr lang="ru-RU" sz="1200" dirty="0" smtClean="0">
                <a:solidFill>
                  <a:schemeClr val="bg1"/>
                </a:solidFill>
                <a:latin typeface="+mn-lt"/>
              </a:rPr>
              <a:t>рассылки</a:t>
            </a:r>
          </a:p>
          <a:p>
            <a:pPr marL="216000" indent="-172800">
              <a:buFont typeface="Wingdings" panose="05000000000000000000" pitchFamily="2" charset="2"/>
              <a:buChar char="§"/>
            </a:pPr>
            <a:r>
              <a:rPr lang="ru-RU" sz="1200" dirty="0" err="1" smtClean="0">
                <a:solidFill>
                  <a:schemeClr val="bg1"/>
                </a:solidFill>
                <a:latin typeface="+mn-lt"/>
              </a:rPr>
              <a:t>Вебинары</a:t>
            </a:r>
            <a:endParaRPr lang="ru-RU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Скругленный прямоугольник 19"/>
          <p:cNvSpPr/>
          <p:nvPr userDrawn="1"/>
        </p:nvSpPr>
        <p:spPr>
          <a:xfrm>
            <a:off x="8833455" y="3425439"/>
            <a:ext cx="3359696" cy="3429000"/>
          </a:xfrm>
          <a:prstGeom prst="roundRect">
            <a:avLst>
              <a:gd name="adj" fmla="val 6395"/>
            </a:avLst>
          </a:prstGeom>
          <a:solidFill>
            <a:srgbClr val="9EBFF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 userDrawn="1"/>
        </p:nvSpPr>
        <p:spPr>
          <a:xfrm>
            <a:off x="5889353" y="3425439"/>
            <a:ext cx="3359696" cy="3429000"/>
          </a:xfrm>
          <a:prstGeom prst="roundRect">
            <a:avLst>
              <a:gd name="adj" fmla="val 6395"/>
            </a:avLst>
          </a:prstGeom>
          <a:solidFill>
            <a:srgbClr val="6D9FE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 userDrawn="1"/>
        </p:nvSpPr>
        <p:spPr>
          <a:xfrm>
            <a:off x="2945252" y="3425439"/>
            <a:ext cx="3359696" cy="3429000"/>
          </a:xfrm>
          <a:prstGeom prst="roundRect">
            <a:avLst>
              <a:gd name="adj" fmla="val 6395"/>
            </a:avLst>
          </a:prstGeom>
          <a:solidFill>
            <a:srgbClr val="3D81E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 userDrawn="1"/>
        </p:nvSpPr>
        <p:spPr>
          <a:xfrm>
            <a:off x="1151" y="3425439"/>
            <a:ext cx="3359696" cy="3429000"/>
          </a:xfrm>
          <a:prstGeom prst="roundRect">
            <a:avLst>
              <a:gd name="adj" fmla="val 6395"/>
            </a:avLst>
          </a:prstGeom>
          <a:solidFill>
            <a:srgbClr val="1A62D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 userDrawn="1"/>
        </p:nvSpPr>
        <p:spPr>
          <a:xfrm>
            <a:off x="1308942" y="3842297"/>
            <a:ext cx="8467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+mj-lt"/>
              </a:rPr>
              <a:t>0</a:t>
            </a:r>
            <a:r>
              <a:rPr lang="en-US" sz="4000" dirty="0" smtClean="0">
                <a:solidFill>
                  <a:schemeClr val="bg1"/>
                </a:solidFill>
                <a:latin typeface="+mj-lt"/>
              </a:rPr>
              <a:t>5</a:t>
            </a:r>
            <a:endParaRPr lang="ru-RU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4296581" y="3813371"/>
            <a:ext cx="8691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+mj-lt"/>
              </a:rPr>
              <a:t>0</a:t>
            </a:r>
            <a:r>
              <a:rPr lang="en-US" sz="4000" dirty="0" smtClean="0">
                <a:solidFill>
                  <a:schemeClr val="bg1"/>
                </a:solidFill>
                <a:latin typeface="+mj-lt"/>
              </a:rPr>
              <a:t>6</a:t>
            </a:r>
            <a:endParaRPr lang="ru-RU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Прямоугольник 25"/>
          <p:cNvSpPr/>
          <p:nvPr userDrawn="1"/>
        </p:nvSpPr>
        <p:spPr>
          <a:xfrm>
            <a:off x="7240682" y="3842297"/>
            <a:ext cx="859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+mj-lt"/>
              </a:rPr>
              <a:t>0</a:t>
            </a:r>
            <a:r>
              <a:rPr lang="en-US" sz="4000" dirty="0" smtClean="0">
                <a:solidFill>
                  <a:schemeClr val="bg1"/>
                </a:solidFill>
                <a:latin typeface="+mj-lt"/>
              </a:rPr>
              <a:t>7</a:t>
            </a:r>
            <a:endParaRPr lang="ru-RU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10348864" y="3842297"/>
            <a:ext cx="8787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+mj-lt"/>
              </a:rPr>
              <a:t>0</a:t>
            </a:r>
            <a:r>
              <a:rPr lang="en-US" sz="4000" dirty="0" smtClean="0">
                <a:solidFill>
                  <a:schemeClr val="bg1"/>
                </a:solidFill>
                <a:latin typeface="+mj-lt"/>
              </a:rPr>
              <a:t>8</a:t>
            </a:r>
            <a:endParaRPr lang="ru-RU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329959" y="4550183"/>
            <a:ext cx="17988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ПОДДЕРЖКА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ВНУТРИКОМА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3516237" y="4550183"/>
            <a:ext cx="27494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КОНТЕНТ-ПРОДАКШН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И 3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D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Прямоугольник 29"/>
          <p:cNvSpPr/>
          <p:nvPr userDrawn="1"/>
        </p:nvSpPr>
        <p:spPr>
          <a:xfrm>
            <a:off x="6497915" y="4550183"/>
            <a:ext cx="10679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DIGITAL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Прямоугольник 30"/>
          <p:cNvSpPr/>
          <p:nvPr userDrawn="1"/>
        </p:nvSpPr>
        <p:spPr>
          <a:xfrm>
            <a:off x="9442016" y="4550183"/>
            <a:ext cx="16962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E-COMMERCE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Прямоугольник 31"/>
          <p:cNvSpPr/>
          <p:nvPr userDrawn="1"/>
        </p:nvSpPr>
        <p:spPr>
          <a:xfrm>
            <a:off x="331110" y="5177220"/>
            <a:ext cx="26141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17280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+mn-lt"/>
              </a:rPr>
              <a:t>Информационная поддержка внутрикорпоративных</a:t>
            </a:r>
            <a:br>
              <a:rPr lang="ru-RU" sz="1200" dirty="0" smtClean="0">
                <a:solidFill>
                  <a:schemeClr val="bg1"/>
                </a:solidFill>
                <a:latin typeface="+mn-lt"/>
              </a:rPr>
            </a:br>
            <a:r>
              <a:rPr lang="ru-RU" sz="1200" dirty="0" smtClean="0">
                <a:solidFill>
                  <a:schemeClr val="bg1"/>
                </a:solidFill>
                <a:latin typeface="+mn-lt"/>
              </a:rPr>
              <a:t>коммуникаций</a:t>
            </a:r>
          </a:p>
          <a:p>
            <a:pPr marL="216000" indent="-17280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+mn-lt"/>
              </a:rPr>
              <a:t>Совместная работа с Точкой кипения</a:t>
            </a:r>
          </a:p>
          <a:p>
            <a:pPr marL="216000" indent="-17280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+mn-lt"/>
              </a:rPr>
              <a:t>Дизайн, корректура</a:t>
            </a:r>
            <a:endParaRPr lang="ru-RU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" name="Прямоугольник 32"/>
          <p:cNvSpPr/>
          <p:nvPr userDrawn="1"/>
        </p:nvSpPr>
        <p:spPr>
          <a:xfrm>
            <a:off x="3517388" y="5177220"/>
            <a:ext cx="26141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17280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+mn-lt"/>
              </a:rPr>
              <a:t>Создание видео </a:t>
            </a:r>
          </a:p>
          <a:p>
            <a:pPr marL="216000" indent="-172800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Motion-</a:t>
            </a:r>
            <a:r>
              <a:rPr lang="ru-RU" sz="1200" dirty="0" smtClean="0">
                <a:solidFill>
                  <a:schemeClr val="bg1"/>
                </a:solidFill>
                <a:latin typeface="+mn-lt"/>
              </a:rPr>
              <a:t>видео</a:t>
            </a:r>
          </a:p>
          <a:p>
            <a:pPr marL="216000" indent="-17280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+mn-lt"/>
              </a:rPr>
              <a:t>Взрыв-схемы</a:t>
            </a:r>
          </a:p>
          <a:p>
            <a:pPr marL="216000" indent="-17280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+mn-lt"/>
              </a:rPr>
              <a:t>3</a:t>
            </a: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d-</a:t>
            </a:r>
            <a:r>
              <a:rPr lang="ru-RU" sz="1200" dirty="0" err="1" smtClean="0">
                <a:solidFill>
                  <a:schemeClr val="bg1"/>
                </a:solidFill>
                <a:latin typeface="+mn-lt"/>
              </a:rPr>
              <a:t>текстурирование</a:t>
            </a:r>
            <a:r>
              <a:rPr lang="ru-RU" sz="1200" dirty="0" smtClean="0">
                <a:solidFill>
                  <a:schemeClr val="bg1"/>
                </a:solidFill>
                <a:latin typeface="+mn-lt"/>
              </a:rPr>
              <a:t> </a:t>
            </a:r>
          </a:p>
          <a:p>
            <a:pPr marL="216000" indent="-17280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+mn-lt"/>
              </a:rPr>
              <a:t>Монтаж</a:t>
            </a:r>
            <a:endParaRPr lang="ru-RU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" name="Прямоугольник 33"/>
          <p:cNvSpPr/>
          <p:nvPr userDrawn="1"/>
        </p:nvSpPr>
        <p:spPr>
          <a:xfrm>
            <a:off x="6471045" y="5177220"/>
            <a:ext cx="26141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17280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+mn-lt"/>
              </a:rPr>
              <a:t>Проект обновления корпоративного сайта</a:t>
            </a:r>
          </a:p>
          <a:p>
            <a:pPr marL="216000" indent="-17280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+mn-lt"/>
              </a:rPr>
              <a:t>Разработка англоязычного сайта </a:t>
            </a:r>
          </a:p>
          <a:p>
            <a:pPr marL="216000" indent="-17280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+mn-lt"/>
              </a:rPr>
              <a:t>Разработка </a:t>
            </a:r>
            <a:r>
              <a:rPr lang="ru-RU" sz="1200" dirty="0" err="1" smtClean="0">
                <a:solidFill>
                  <a:schemeClr val="bg1"/>
                </a:solidFill>
                <a:latin typeface="+mn-lt"/>
              </a:rPr>
              <a:t>лендингов</a:t>
            </a:r>
            <a:endParaRPr lang="ru-RU" sz="1200" dirty="0" smtClean="0">
              <a:solidFill>
                <a:schemeClr val="bg1"/>
              </a:solidFill>
              <a:latin typeface="+mn-lt"/>
            </a:endParaRPr>
          </a:p>
          <a:p>
            <a:pPr marL="216000" indent="-17280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+mn-lt"/>
              </a:rPr>
              <a:t>Контекстная и </a:t>
            </a:r>
            <a:r>
              <a:rPr lang="ru-RU" sz="1200" dirty="0" err="1" smtClean="0">
                <a:solidFill>
                  <a:schemeClr val="bg1"/>
                </a:solidFill>
                <a:latin typeface="+mn-lt"/>
              </a:rPr>
              <a:t>таргетированная</a:t>
            </a:r>
            <a:r>
              <a:rPr lang="ru-RU" sz="1200" dirty="0" smtClean="0">
                <a:solidFill>
                  <a:schemeClr val="bg1"/>
                </a:solidFill>
                <a:latin typeface="+mn-lt"/>
              </a:rPr>
              <a:t> реклама</a:t>
            </a:r>
            <a:endParaRPr lang="ru-RU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5" name="Прямоугольник 34"/>
          <p:cNvSpPr/>
          <p:nvPr userDrawn="1"/>
        </p:nvSpPr>
        <p:spPr>
          <a:xfrm>
            <a:off x="9443167" y="5177220"/>
            <a:ext cx="2614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000" indent="-172800">
              <a:buFont typeface="Wingdings" panose="05000000000000000000" pitchFamily="2" charset="2"/>
              <a:buChar char="§"/>
            </a:pPr>
            <a:r>
              <a:rPr lang="ru-RU" sz="1200" dirty="0" err="1" smtClean="0">
                <a:solidFill>
                  <a:schemeClr val="bg1"/>
                </a:solidFill>
                <a:latin typeface="+mn-lt"/>
              </a:rPr>
              <a:t>Лидогенерация</a:t>
            </a:r>
            <a:r>
              <a:rPr lang="ru-RU" sz="1200" dirty="0" smtClean="0">
                <a:solidFill>
                  <a:schemeClr val="bg1"/>
                </a:solidFill>
                <a:latin typeface="+mn-lt"/>
              </a:rPr>
              <a:t> с контекстной рекламы</a:t>
            </a:r>
          </a:p>
          <a:p>
            <a:pPr marL="216000" indent="-172800">
              <a:buFont typeface="Wingdings" panose="05000000000000000000" pitchFamily="2" charset="2"/>
              <a:buChar char="§"/>
            </a:pPr>
            <a:r>
              <a:rPr lang="ru-RU" sz="1200" dirty="0" smtClean="0">
                <a:solidFill>
                  <a:schemeClr val="bg1"/>
                </a:solidFill>
                <a:latin typeface="+mn-lt"/>
              </a:rPr>
              <a:t>Запуск продаж на </a:t>
            </a: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OZON</a:t>
            </a:r>
            <a:endParaRPr lang="ru-RU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9436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61"/>
          <p:cNvSpPr/>
          <p:nvPr userDrawn="1"/>
        </p:nvSpPr>
        <p:spPr>
          <a:xfrm>
            <a:off x="6204488" y="5538110"/>
            <a:ext cx="26141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+mn-lt"/>
              </a:rPr>
              <a:t>Календарь </a:t>
            </a:r>
            <a:r>
              <a:rPr lang="ru-RU" sz="1200" dirty="0" err="1" smtClean="0">
                <a:latin typeface="+mn-lt"/>
              </a:rPr>
              <a:t>инфоповодов</a:t>
            </a:r>
            <a:endParaRPr lang="ru-RU" sz="1200" dirty="0" smtClean="0">
              <a:latin typeface="+mn-lt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+mn-lt"/>
              </a:rPr>
              <a:t>Новостная лента на сайте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latin typeface="+mn-lt"/>
              </a:rPr>
              <a:t>SMM</a:t>
            </a:r>
            <a:endParaRPr lang="ru-RU" sz="1200" dirty="0">
              <a:latin typeface="+mn-lt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+mn-lt"/>
              </a:rPr>
              <a:t>Email-</a:t>
            </a:r>
            <a:r>
              <a:rPr lang="ru-RU" sz="1200" dirty="0" smtClean="0">
                <a:latin typeface="+mn-lt"/>
              </a:rPr>
              <a:t>рассылки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err="1" smtClean="0">
                <a:latin typeface="+mn-lt"/>
              </a:rPr>
              <a:t>Вебинары</a:t>
            </a:r>
            <a:endParaRPr lang="ru-RU" sz="1200" dirty="0">
              <a:latin typeface="+mn-lt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446" y="1073099"/>
            <a:ext cx="4705108" cy="4705108"/>
          </a:xfrm>
          <a:prstGeom prst="rect">
            <a:avLst/>
          </a:prstGeom>
        </p:spPr>
      </p:pic>
      <p:sp>
        <p:nvSpPr>
          <p:cNvPr id="64" name="Прямоугольник 63"/>
          <p:cNvSpPr/>
          <p:nvPr userDrawn="1"/>
        </p:nvSpPr>
        <p:spPr>
          <a:xfrm>
            <a:off x="6722482" y="550750"/>
            <a:ext cx="3930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tx2"/>
                </a:solidFill>
                <a:latin typeface="+mj-lt"/>
              </a:rPr>
              <a:t>1</a:t>
            </a:r>
            <a:endParaRPr lang="ru-RU" sz="4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5" name="Прямоугольник 64"/>
          <p:cNvSpPr/>
          <p:nvPr userDrawn="1"/>
        </p:nvSpPr>
        <p:spPr>
          <a:xfrm>
            <a:off x="8247249" y="2022402"/>
            <a:ext cx="492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tx2"/>
                </a:solidFill>
                <a:latin typeface="+mj-lt"/>
              </a:rPr>
              <a:t>2</a:t>
            </a:r>
            <a:endParaRPr lang="ru-RU" sz="4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6" name="Прямоугольник 65"/>
          <p:cNvSpPr/>
          <p:nvPr userDrawn="1"/>
        </p:nvSpPr>
        <p:spPr>
          <a:xfrm>
            <a:off x="8250313" y="3953365"/>
            <a:ext cx="4940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tx2"/>
                </a:solidFill>
                <a:latin typeface="+mj-lt"/>
              </a:rPr>
              <a:t>3</a:t>
            </a:r>
            <a:endParaRPr lang="ru-RU" sz="4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7" name="Прямоугольник 66"/>
          <p:cNvSpPr/>
          <p:nvPr userDrawn="1"/>
        </p:nvSpPr>
        <p:spPr>
          <a:xfrm>
            <a:off x="7710633" y="5937703"/>
            <a:ext cx="5437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tx2"/>
                </a:solidFill>
                <a:latin typeface="+mj-lt"/>
              </a:rPr>
              <a:t>4</a:t>
            </a:r>
            <a:endParaRPr lang="ru-RU" sz="4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8" name="Прямоугольник 67"/>
          <p:cNvSpPr/>
          <p:nvPr userDrawn="1"/>
        </p:nvSpPr>
        <p:spPr>
          <a:xfrm>
            <a:off x="4375927" y="5592670"/>
            <a:ext cx="4956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2"/>
                </a:solidFill>
                <a:latin typeface="+mj-lt"/>
              </a:rPr>
              <a:t>5</a:t>
            </a:r>
            <a:endParaRPr lang="ru-RU" sz="4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9" name="Прямоугольник 68"/>
          <p:cNvSpPr/>
          <p:nvPr userDrawn="1"/>
        </p:nvSpPr>
        <p:spPr>
          <a:xfrm>
            <a:off x="2899094" y="3953365"/>
            <a:ext cx="5180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2"/>
                </a:solidFill>
                <a:latin typeface="+mj-lt"/>
              </a:rPr>
              <a:t>6</a:t>
            </a:r>
            <a:endParaRPr lang="ru-RU" sz="4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0" name="Прямоугольник 69"/>
          <p:cNvSpPr/>
          <p:nvPr userDrawn="1"/>
        </p:nvSpPr>
        <p:spPr>
          <a:xfrm>
            <a:off x="2899094" y="2159289"/>
            <a:ext cx="5084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2"/>
                </a:solidFill>
                <a:latin typeface="+mj-lt"/>
              </a:rPr>
              <a:t>7</a:t>
            </a:r>
            <a:endParaRPr lang="ru-RU" sz="4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1" name="Прямоугольник 70"/>
          <p:cNvSpPr/>
          <p:nvPr userDrawn="1"/>
        </p:nvSpPr>
        <p:spPr>
          <a:xfrm>
            <a:off x="4583832" y="550750"/>
            <a:ext cx="5277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2"/>
                </a:solidFill>
                <a:latin typeface="+mj-lt"/>
              </a:rPr>
              <a:t>8</a:t>
            </a:r>
            <a:endParaRPr lang="ru-RU" sz="40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2" name="Прямоугольник 71"/>
          <p:cNvSpPr/>
          <p:nvPr userDrawn="1"/>
        </p:nvSpPr>
        <p:spPr>
          <a:xfrm>
            <a:off x="8268839" y="305427"/>
            <a:ext cx="28071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+mj-lt"/>
              </a:rPr>
              <a:t>ДИЗАЙН </a:t>
            </a:r>
          </a:p>
          <a:p>
            <a:r>
              <a:rPr lang="ru-RU" sz="1600" dirty="0" smtClean="0">
                <a:latin typeface="+mj-lt"/>
              </a:rPr>
              <a:t>И ФИРМЕННЫЙ СТИЛЬ</a:t>
            </a:r>
            <a:endParaRPr lang="ru-RU" sz="1600" dirty="0">
              <a:latin typeface="+mj-lt"/>
            </a:endParaRPr>
          </a:p>
        </p:txBody>
      </p:sp>
      <p:sp>
        <p:nvSpPr>
          <p:cNvPr id="73" name="Прямоугольник 72"/>
          <p:cNvSpPr/>
          <p:nvPr userDrawn="1"/>
        </p:nvSpPr>
        <p:spPr>
          <a:xfrm>
            <a:off x="8268839" y="932464"/>
            <a:ext cx="26141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+mn-lt"/>
              </a:rPr>
              <a:t>Обновление логотипа и его производных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+mn-lt"/>
              </a:rPr>
              <a:t>Определение фирменных </a:t>
            </a:r>
            <a:r>
              <a:rPr lang="ru-RU" sz="1200" dirty="0" smtClean="0">
                <a:latin typeface="+mn-lt"/>
              </a:rPr>
              <a:t>шрифтов, цветов и графики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+mn-lt"/>
              </a:rPr>
              <a:t>Редизайн полиграфии и рекламных материалов</a:t>
            </a:r>
            <a:endParaRPr lang="ru-RU" sz="1200" dirty="0">
              <a:latin typeface="+mn-lt"/>
            </a:endParaRPr>
          </a:p>
        </p:txBody>
      </p:sp>
      <p:sp>
        <p:nvSpPr>
          <p:cNvPr id="74" name="Прямоугольник 73"/>
          <p:cNvSpPr/>
          <p:nvPr userDrawn="1"/>
        </p:nvSpPr>
        <p:spPr>
          <a:xfrm>
            <a:off x="9048328" y="2175055"/>
            <a:ext cx="19271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+mj-lt"/>
              </a:rPr>
              <a:t>МЕРОПРИЯТИЯ</a:t>
            </a:r>
            <a:endParaRPr lang="ru-RU" sz="1600" dirty="0">
              <a:latin typeface="+mj-lt"/>
            </a:endParaRPr>
          </a:p>
        </p:txBody>
      </p:sp>
      <p:sp>
        <p:nvSpPr>
          <p:cNvPr id="75" name="Прямоугольник 74"/>
          <p:cNvSpPr/>
          <p:nvPr userDrawn="1"/>
        </p:nvSpPr>
        <p:spPr>
          <a:xfrm>
            <a:off x="9048328" y="2802092"/>
            <a:ext cx="26141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+mn-lt"/>
              </a:rPr>
              <a:t>Проведение выставок, конференций, региональных семинаров и пр.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+mn-lt"/>
              </a:rPr>
              <a:t>Организация собственных мероприятия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+mn-lt"/>
              </a:rPr>
              <a:t>Дизайн выставочных стендов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sz="1200" dirty="0" smtClean="0">
              <a:latin typeface="+mn-lt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sz="1200" dirty="0">
              <a:latin typeface="+mn-lt"/>
            </a:endParaRPr>
          </a:p>
        </p:txBody>
      </p:sp>
      <p:sp>
        <p:nvSpPr>
          <p:cNvPr id="76" name="Прямоугольник 75"/>
          <p:cNvSpPr/>
          <p:nvPr userDrawn="1"/>
        </p:nvSpPr>
        <p:spPr>
          <a:xfrm>
            <a:off x="9149506" y="4322107"/>
            <a:ext cx="10294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+mj-lt"/>
              </a:rPr>
              <a:t>МЕДИА</a:t>
            </a:r>
            <a:endParaRPr lang="ru-RU" sz="1600" dirty="0">
              <a:latin typeface="+mj-lt"/>
            </a:endParaRPr>
          </a:p>
        </p:txBody>
      </p:sp>
      <p:sp>
        <p:nvSpPr>
          <p:cNvPr id="77" name="Прямоугольник 76"/>
          <p:cNvSpPr/>
          <p:nvPr userDrawn="1"/>
        </p:nvSpPr>
        <p:spPr>
          <a:xfrm>
            <a:off x="9145615" y="4949144"/>
            <a:ext cx="26141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+mn-lt"/>
              </a:rPr>
              <a:t>Публикации в деловых </a:t>
            </a:r>
            <a:br>
              <a:rPr lang="ru-RU" sz="1200" dirty="0" smtClean="0">
                <a:latin typeface="+mn-lt"/>
              </a:rPr>
            </a:br>
            <a:r>
              <a:rPr lang="ru-RU" sz="1200" dirty="0" smtClean="0">
                <a:latin typeface="+mn-lt"/>
              </a:rPr>
              <a:t>и отраслевых медиа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+mn-lt"/>
              </a:rPr>
              <a:t>Освещение запуска Взлет ВПУ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+mn-lt"/>
              </a:rPr>
              <a:t>Подготовка и размещение информации о компании</a:t>
            </a:r>
            <a:endParaRPr lang="ru-RU" sz="1200" dirty="0">
              <a:latin typeface="+mn-lt"/>
            </a:endParaRPr>
          </a:p>
        </p:txBody>
      </p:sp>
      <p:sp>
        <p:nvSpPr>
          <p:cNvPr id="78" name="Прямоугольник 77"/>
          <p:cNvSpPr/>
          <p:nvPr userDrawn="1"/>
        </p:nvSpPr>
        <p:spPr>
          <a:xfrm>
            <a:off x="6158464" y="4911073"/>
            <a:ext cx="22605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+mj-lt"/>
              </a:rPr>
              <a:t>МАРКЕТИНГОВЫЕ</a:t>
            </a:r>
          </a:p>
          <a:p>
            <a:r>
              <a:rPr lang="ru-RU" sz="1600" dirty="0" smtClean="0">
                <a:latin typeface="+mj-lt"/>
              </a:rPr>
              <a:t>КОММУНИКАЦИИ</a:t>
            </a:r>
            <a:endParaRPr lang="ru-RU" sz="1600" dirty="0">
              <a:latin typeface="+mj-lt"/>
            </a:endParaRPr>
          </a:p>
        </p:txBody>
      </p:sp>
      <p:sp>
        <p:nvSpPr>
          <p:cNvPr id="79" name="Прямоугольник 78"/>
          <p:cNvSpPr/>
          <p:nvPr userDrawn="1"/>
        </p:nvSpPr>
        <p:spPr>
          <a:xfrm>
            <a:off x="331110" y="4550183"/>
            <a:ext cx="19960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+mj-lt"/>
              </a:rPr>
              <a:t>ПОДДЕРЖКА </a:t>
            </a:r>
          </a:p>
          <a:p>
            <a:r>
              <a:rPr lang="ru-RU" sz="1600" dirty="0" smtClean="0">
                <a:latin typeface="+mj-lt"/>
              </a:rPr>
              <a:t>ВНУТРИКОММА</a:t>
            </a:r>
            <a:endParaRPr lang="ru-RU" sz="1600" dirty="0">
              <a:latin typeface="+mj-lt"/>
            </a:endParaRPr>
          </a:p>
        </p:txBody>
      </p:sp>
      <p:sp>
        <p:nvSpPr>
          <p:cNvPr id="80" name="Прямоугольник 79"/>
          <p:cNvSpPr/>
          <p:nvPr userDrawn="1"/>
        </p:nvSpPr>
        <p:spPr>
          <a:xfrm>
            <a:off x="331110" y="5177220"/>
            <a:ext cx="26141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+mn-lt"/>
              </a:rPr>
              <a:t>Информационная поддержка внутрикорпоративных</a:t>
            </a:r>
            <a:br>
              <a:rPr lang="ru-RU" sz="1200" dirty="0" smtClean="0">
                <a:latin typeface="+mn-lt"/>
              </a:rPr>
            </a:br>
            <a:r>
              <a:rPr lang="ru-RU" sz="1200" dirty="0" smtClean="0">
                <a:latin typeface="+mn-lt"/>
              </a:rPr>
              <a:t>коммуникаций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+mn-lt"/>
              </a:rPr>
              <a:t>Совместная работа с Точкой кипения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+mn-lt"/>
              </a:rPr>
              <a:t>Дизайн</a:t>
            </a:r>
            <a:endParaRPr lang="ru-RU" sz="1200" dirty="0">
              <a:latin typeface="+mn-lt"/>
            </a:endParaRPr>
          </a:p>
        </p:txBody>
      </p:sp>
      <p:sp>
        <p:nvSpPr>
          <p:cNvPr id="81" name="Прямоугольник 80"/>
          <p:cNvSpPr/>
          <p:nvPr userDrawn="1"/>
        </p:nvSpPr>
        <p:spPr>
          <a:xfrm>
            <a:off x="331110" y="2802092"/>
            <a:ext cx="27494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+mj-lt"/>
              </a:rPr>
              <a:t>КОНТЕНТ-ПРОДАКШН</a:t>
            </a:r>
          </a:p>
          <a:p>
            <a:r>
              <a:rPr lang="ru-RU" sz="1600" dirty="0" smtClean="0">
                <a:latin typeface="+mj-lt"/>
              </a:rPr>
              <a:t>И 3</a:t>
            </a:r>
            <a:r>
              <a:rPr lang="en-US" sz="1600" dirty="0" smtClean="0">
                <a:latin typeface="+mj-lt"/>
              </a:rPr>
              <a:t>D</a:t>
            </a:r>
            <a:endParaRPr lang="ru-RU" sz="1600" dirty="0">
              <a:latin typeface="+mj-lt"/>
            </a:endParaRPr>
          </a:p>
        </p:txBody>
      </p:sp>
      <p:sp>
        <p:nvSpPr>
          <p:cNvPr id="82" name="Прямоугольник 81"/>
          <p:cNvSpPr/>
          <p:nvPr userDrawn="1"/>
        </p:nvSpPr>
        <p:spPr>
          <a:xfrm>
            <a:off x="331110" y="3429129"/>
            <a:ext cx="26141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+mn-lt"/>
              </a:rPr>
              <a:t>Создание видео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 smtClean="0">
                <a:latin typeface="+mn-lt"/>
              </a:rPr>
              <a:t>Motion-</a:t>
            </a:r>
            <a:r>
              <a:rPr lang="ru-RU" sz="1200" dirty="0" smtClean="0">
                <a:latin typeface="+mn-lt"/>
              </a:rPr>
              <a:t>видео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+mn-lt"/>
              </a:rPr>
              <a:t>Взрыв-схемы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+mn-lt"/>
              </a:rPr>
              <a:t>3</a:t>
            </a:r>
            <a:r>
              <a:rPr lang="en-US" sz="1200" dirty="0" smtClean="0">
                <a:latin typeface="+mn-lt"/>
              </a:rPr>
              <a:t>d-</a:t>
            </a:r>
            <a:r>
              <a:rPr lang="ru-RU" sz="1200" dirty="0" err="1" smtClean="0">
                <a:latin typeface="+mn-lt"/>
              </a:rPr>
              <a:t>текстурирование</a:t>
            </a:r>
            <a:r>
              <a:rPr lang="ru-RU" sz="1200" dirty="0" smtClean="0">
                <a:latin typeface="+mn-lt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+mn-lt"/>
              </a:rPr>
              <a:t>Монтаж</a:t>
            </a:r>
            <a:endParaRPr lang="ru-RU" sz="1200" dirty="0">
              <a:latin typeface="+mn-lt"/>
            </a:endParaRPr>
          </a:p>
        </p:txBody>
      </p:sp>
      <p:sp>
        <p:nvSpPr>
          <p:cNvPr id="83" name="Прямоугольник 82"/>
          <p:cNvSpPr/>
          <p:nvPr userDrawn="1"/>
        </p:nvSpPr>
        <p:spPr>
          <a:xfrm>
            <a:off x="331110" y="639711"/>
            <a:ext cx="10679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+mj-lt"/>
              </a:rPr>
              <a:t>DIGITAL</a:t>
            </a:r>
            <a:endParaRPr lang="ru-RU" sz="1600" dirty="0">
              <a:latin typeface="+mj-lt"/>
            </a:endParaRPr>
          </a:p>
        </p:txBody>
      </p:sp>
      <p:sp>
        <p:nvSpPr>
          <p:cNvPr id="84" name="Прямоугольник 83"/>
          <p:cNvSpPr/>
          <p:nvPr userDrawn="1"/>
        </p:nvSpPr>
        <p:spPr>
          <a:xfrm>
            <a:off x="327219" y="1266748"/>
            <a:ext cx="26141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+mn-lt"/>
              </a:rPr>
              <a:t>Проект обновления корпоративного сайта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+mn-lt"/>
              </a:rPr>
              <a:t>Разработка англоязычного сайта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+mn-lt"/>
              </a:rPr>
              <a:t>Разработка </a:t>
            </a:r>
            <a:r>
              <a:rPr lang="ru-RU" sz="1200" dirty="0" err="1" smtClean="0">
                <a:latin typeface="+mn-lt"/>
              </a:rPr>
              <a:t>лендингов</a:t>
            </a:r>
            <a:endParaRPr lang="ru-RU" sz="1200" dirty="0" smtClean="0">
              <a:latin typeface="+mn-lt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+mn-lt"/>
              </a:rPr>
              <a:t>Контекстная и </a:t>
            </a:r>
            <a:r>
              <a:rPr lang="ru-RU" sz="1200" dirty="0" err="1" smtClean="0">
                <a:latin typeface="+mn-lt"/>
              </a:rPr>
              <a:t>таргетированная</a:t>
            </a:r>
            <a:r>
              <a:rPr lang="ru-RU" sz="1200" dirty="0" smtClean="0">
                <a:latin typeface="+mn-lt"/>
              </a:rPr>
              <a:t> реклама</a:t>
            </a:r>
            <a:endParaRPr lang="ru-RU" sz="1200" dirty="0">
              <a:latin typeface="+mn-lt"/>
            </a:endParaRPr>
          </a:p>
        </p:txBody>
      </p:sp>
      <p:sp>
        <p:nvSpPr>
          <p:cNvPr id="85" name="Прямоугольник 84"/>
          <p:cNvSpPr/>
          <p:nvPr userDrawn="1"/>
        </p:nvSpPr>
        <p:spPr>
          <a:xfrm>
            <a:off x="2355529" y="221193"/>
            <a:ext cx="16962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+mj-lt"/>
              </a:rPr>
              <a:t>E-COMMERCE</a:t>
            </a:r>
            <a:endParaRPr lang="ru-RU" sz="1600" dirty="0">
              <a:latin typeface="+mj-lt"/>
            </a:endParaRPr>
          </a:p>
        </p:txBody>
      </p:sp>
      <p:sp>
        <p:nvSpPr>
          <p:cNvPr id="86" name="Прямоугольник 85"/>
          <p:cNvSpPr/>
          <p:nvPr userDrawn="1"/>
        </p:nvSpPr>
        <p:spPr>
          <a:xfrm>
            <a:off x="2401553" y="848230"/>
            <a:ext cx="2614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err="1" smtClean="0">
                <a:latin typeface="+mn-lt"/>
              </a:rPr>
              <a:t>Лидогенерация</a:t>
            </a:r>
            <a:r>
              <a:rPr lang="ru-RU" sz="1200" dirty="0" smtClean="0">
                <a:latin typeface="+mn-lt"/>
              </a:rPr>
              <a:t> с контекстной рекламы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 smtClean="0">
                <a:latin typeface="+mn-lt"/>
              </a:rPr>
              <a:t>Запуск продаж на </a:t>
            </a:r>
            <a:r>
              <a:rPr lang="en-US" sz="1200" dirty="0" smtClean="0">
                <a:latin typeface="+mn-lt"/>
              </a:rPr>
              <a:t>OZON</a:t>
            </a:r>
            <a:endParaRPr lang="ru-RU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7410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Объект 2"/>
          <p:cNvSpPr txBox="1">
            <a:spLocks/>
          </p:cNvSpPr>
          <p:nvPr userDrawn="1"/>
        </p:nvSpPr>
        <p:spPr bwMode="auto">
          <a:xfrm>
            <a:off x="9048328" y="982762"/>
            <a:ext cx="2534072" cy="15717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8000" indent="-288000" algn="l" eaLnBrk="1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288000" algn="l" eaLnBrk="1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eaLnBrk="1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eaLnBrk="1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eaLnBrk="1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10000"/>
              </a:lnSpc>
              <a:buNone/>
            </a:pP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7" name="Прямоугольник 36"/>
          <p:cNvSpPr/>
          <p:nvPr userDrawn="1"/>
        </p:nvSpPr>
        <p:spPr>
          <a:xfrm>
            <a:off x="6198176" y="5756263"/>
            <a:ext cx="1373474" cy="252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4FA3EE9-5D95-4E83-9710-CDC221EDFDA1}"/>
              </a:ext>
            </a:extLst>
          </p:cNvPr>
          <p:cNvSpPr txBox="1"/>
          <p:nvPr userDrawn="1"/>
        </p:nvSpPr>
        <p:spPr>
          <a:xfrm>
            <a:off x="6270218" y="4726953"/>
            <a:ext cx="2069120" cy="13080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900"/>
              </a:spcBef>
            </a:pPr>
            <a:r>
              <a:rPr lang="ru-RU" sz="1600" b="1" dirty="0" smtClean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8</a:t>
            </a:r>
            <a:endParaRPr lang="ru-RU" sz="1600" b="1" dirty="0">
              <a:latin typeface="+mj-l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>
              <a:spcBef>
                <a:spcPts val="900"/>
              </a:spcBef>
            </a:pPr>
            <a:r>
              <a:rPr lang="ru-RU" sz="12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Заявок </a:t>
            </a:r>
            <a:br>
              <a:rPr lang="ru-RU" sz="12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ru-RU" sz="12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на производство</a:t>
            </a:r>
            <a:br>
              <a:rPr lang="ru-RU" sz="12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ru-RU" sz="12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на сумму </a:t>
            </a:r>
            <a:endParaRPr lang="ru-RU" sz="1200" dirty="0" smtClean="0">
              <a:latin typeface="+mn-l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>
              <a:spcBef>
                <a:spcPts val="900"/>
              </a:spcBef>
            </a:pPr>
            <a:r>
              <a:rPr lang="ru-RU" sz="1200" b="1" dirty="0" smtClean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1 513 452 </a:t>
            </a:r>
            <a:r>
              <a:rPr lang="ru-RU" sz="1200" b="1" dirty="0">
                <a:solidFill>
                  <a:schemeClr val="bg1"/>
                </a:solidFill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руб.</a:t>
            </a:r>
          </a:p>
        </p:txBody>
      </p:sp>
      <p:sp>
        <p:nvSpPr>
          <p:cNvPr id="39" name="Shape 15179">
            <a:extLst>
              <a:ext uri="{FF2B5EF4-FFF2-40B4-BE49-F238E27FC236}">
                <a16:creationId xmlns:a16="http://schemas.microsoft.com/office/drawing/2014/main" id="{C9A0CE20-5396-46CE-B22D-7A650FCF2F19}"/>
              </a:ext>
            </a:extLst>
          </p:cNvPr>
          <p:cNvSpPr/>
          <p:nvPr userDrawn="1"/>
        </p:nvSpPr>
        <p:spPr>
          <a:xfrm>
            <a:off x="6563909" y="2407863"/>
            <a:ext cx="1000166" cy="0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40" name="Shape 15180">
            <a:extLst>
              <a:ext uri="{FF2B5EF4-FFF2-40B4-BE49-F238E27FC236}">
                <a16:creationId xmlns:a16="http://schemas.microsoft.com/office/drawing/2014/main" id="{EB8DAFE1-9787-43FF-9A44-FA6FEBFE1787}"/>
              </a:ext>
            </a:extLst>
          </p:cNvPr>
          <p:cNvSpPr/>
          <p:nvPr userDrawn="1"/>
        </p:nvSpPr>
        <p:spPr>
          <a:xfrm flipV="1">
            <a:off x="5466306" y="4703607"/>
            <a:ext cx="1642335" cy="0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41" name="Shape 15183">
            <a:extLst>
              <a:ext uri="{FF2B5EF4-FFF2-40B4-BE49-F238E27FC236}">
                <a16:creationId xmlns:a16="http://schemas.microsoft.com/office/drawing/2014/main" id="{C5955922-CD71-4608-A6BE-6F8B54837293}"/>
              </a:ext>
            </a:extLst>
          </p:cNvPr>
          <p:cNvSpPr/>
          <p:nvPr userDrawn="1"/>
        </p:nvSpPr>
        <p:spPr>
          <a:xfrm flipH="1">
            <a:off x="2226307" y="3559991"/>
            <a:ext cx="1477955" cy="0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42" name="Shape 15189">
            <a:extLst>
              <a:ext uri="{FF2B5EF4-FFF2-40B4-BE49-F238E27FC236}">
                <a16:creationId xmlns:a16="http://schemas.microsoft.com/office/drawing/2014/main" id="{A70F6490-7272-4396-8B86-4D24872FC131}"/>
              </a:ext>
            </a:extLst>
          </p:cNvPr>
          <p:cNvSpPr/>
          <p:nvPr userDrawn="1"/>
        </p:nvSpPr>
        <p:spPr>
          <a:xfrm>
            <a:off x="1426570" y="3275208"/>
            <a:ext cx="788837" cy="788839"/>
          </a:xfrm>
          <a:prstGeom prst="ellipse">
            <a:avLst/>
          </a:prstGeom>
          <a:solidFill>
            <a:srgbClr val="3F81EA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43" name="Shape 15196">
            <a:extLst>
              <a:ext uri="{FF2B5EF4-FFF2-40B4-BE49-F238E27FC236}">
                <a16:creationId xmlns:a16="http://schemas.microsoft.com/office/drawing/2014/main" id="{D8532EE1-D98B-4A86-B502-E0C270C7BE82}"/>
              </a:ext>
            </a:extLst>
          </p:cNvPr>
          <p:cNvSpPr/>
          <p:nvPr userDrawn="1"/>
        </p:nvSpPr>
        <p:spPr>
          <a:xfrm flipH="1">
            <a:off x="7564076" y="1975815"/>
            <a:ext cx="788838" cy="788839"/>
          </a:xfrm>
          <a:prstGeom prst="ellipse">
            <a:avLst/>
          </a:prstGeom>
          <a:solidFill>
            <a:srgbClr val="004AAD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44" name="Shape 15182">
            <a:extLst>
              <a:ext uri="{FF2B5EF4-FFF2-40B4-BE49-F238E27FC236}">
                <a16:creationId xmlns:a16="http://schemas.microsoft.com/office/drawing/2014/main" id="{4F96CD61-0342-4B11-A443-BEF92DC79775}"/>
              </a:ext>
            </a:extLst>
          </p:cNvPr>
          <p:cNvSpPr/>
          <p:nvPr userDrawn="1"/>
        </p:nvSpPr>
        <p:spPr>
          <a:xfrm flipH="1">
            <a:off x="2215574" y="1662857"/>
            <a:ext cx="618196" cy="0"/>
          </a:xfrm>
          <a:prstGeom prst="line">
            <a:avLst/>
          </a:prstGeom>
          <a:noFill/>
          <a:ln w="38100" cap="flat">
            <a:solidFill>
              <a:schemeClr val="bg1">
                <a:lumMod val="85000"/>
              </a:schemeClr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45" name="Shape 15203">
            <a:extLst>
              <a:ext uri="{FF2B5EF4-FFF2-40B4-BE49-F238E27FC236}">
                <a16:creationId xmlns:a16="http://schemas.microsoft.com/office/drawing/2014/main" id="{A9DC8104-5096-48CF-B1BE-ACC03E265848}"/>
              </a:ext>
            </a:extLst>
          </p:cNvPr>
          <p:cNvSpPr/>
          <p:nvPr userDrawn="1"/>
        </p:nvSpPr>
        <p:spPr>
          <a:xfrm>
            <a:off x="1426740" y="1257998"/>
            <a:ext cx="788837" cy="788838"/>
          </a:xfrm>
          <a:prstGeom prst="ellipse">
            <a:avLst/>
          </a:prstGeom>
          <a:solidFill>
            <a:srgbClr val="0B2F69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46" name="Shape 15210">
            <a:extLst>
              <a:ext uri="{FF2B5EF4-FFF2-40B4-BE49-F238E27FC236}">
                <a16:creationId xmlns:a16="http://schemas.microsoft.com/office/drawing/2014/main" id="{28A83637-F856-4C0F-995E-DFB6DE4A04A8}"/>
              </a:ext>
            </a:extLst>
          </p:cNvPr>
          <p:cNvSpPr/>
          <p:nvPr userDrawn="1"/>
        </p:nvSpPr>
        <p:spPr>
          <a:xfrm flipH="1">
            <a:off x="7113130" y="4320861"/>
            <a:ext cx="788838" cy="788839"/>
          </a:xfrm>
          <a:prstGeom prst="ellipse">
            <a:avLst/>
          </a:prstGeom>
          <a:solidFill>
            <a:srgbClr val="69AB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Lato Light" panose="020F0502020204030203" pitchFamily="34" charset="0"/>
            </a:endParaRPr>
          </a:p>
        </p:txBody>
      </p:sp>
      <p:sp>
        <p:nvSpPr>
          <p:cNvPr id="47" name="Triangle 72">
            <a:extLst>
              <a:ext uri="{FF2B5EF4-FFF2-40B4-BE49-F238E27FC236}">
                <a16:creationId xmlns:a16="http://schemas.microsoft.com/office/drawing/2014/main" id="{79A11D9E-6093-43E2-A0F7-4C652448DE6D}"/>
              </a:ext>
            </a:extLst>
          </p:cNvPr>
          <p:cNvSpPr/>
          <p:nvPr userDrawn="1"/>
        </p:nvSpPr>
        <p:spPr>
          <a:xfrm rot="10800000">
            <a:off x="2597547" y="1209458"/>
            <a:ext cx="4584559" cy="4927316"/>
          </a:xfrm>
          <a:prstGeom prst="triangle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48" name="Triangle 73">
            <a:extLst>
              <a:ext uri="{FF2B5EF4-FFF2-40B4-BE49-F238E27FC236}">
                <a16:creationId xmlns:a16="http://schemas.microsoft.com/office/drawing/2014/main" id="{DF568870-FD69-4337-B547-76CAE58C656C}"/>
              </a:ext>
            </a:extLst>
          </p:cNvPr>
          <p:cNvSpPr/>
          <p:nvPr userDrawn="1"/>
        </p:nvSpPr>
        <p:spPr>
          <a:xfrm rot="10800000">
            <a:off x="2961026" y="1990767"/>
            <a:ext cx="3857601" cy="4146008"/>
          </a:xfrm>
          <a:prstGeom prst="triangle">
            <a:avLst/>
          </a:prstGeom>
          <a:solidFill>
            <a:srgbClr val="004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49" name="Triangle 74">
            <a:extLst>
              <a:ext uri="{FF2B5EF4-FFF2-40B4-BE49-F238E27FC236}">
                <a16:creationId xmlns:a16="http://schemas.microsoft.com/office/drawing/2014/main" id="{7C1B0EAD-A1F6-45C1-910E-AEEABFFEA3C2}"/>
              </a:ext>
            </a:extLst>
          </p:cNvPr>
          <p:cNvSpPr/>
          <p:nvPr userDrawn="1"/>
        </p:nvSpPr>
        <p:spPr>
          <a:xfrm rot="10800000">
            <a:off x="3328623" y="2780928"/>
            <a:ext cx="3122405" cy="3355846"/>
          </a:xfrm>
          <a:prstGeom prst="triangl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50" name="Triangle 75">
            <a:extLst>
              <a:ext uri="{FF2B5EF4-FFF2-40B4-BE49-F238E27FC236}">
                <a16:creationId xmlns:a16="http://schemas.microsoft.com/office/drawing/2014/main" id="{E9938D0C-0181-4C24-9956-CCAB89484C3D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4105919" y="4453673"/>
            <a:ext cx="1566021" cy="1683102"/>
          </a:xfrm>
          <a:prstGeom prst="triangle">
            <a:avLst/>
          </a:prstGeom>
          <a:solidFill>
            <a:srgbClr val="69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51" name="Freeform 41">
            <a:extLst>
              <a:ext uri="{FF2B5EF4-FFF2-40B4-BE49-F238E27FC236}">
                <a16:creationId xmlns:a16="http://schemas.microsoft.com/office/drawing/2014/main" id="{C69B498B-CECC-4C25-9080-DC46C6D304F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9751" y="4464269"/>
            <a:ext cx="422275" cy="450057"/>
          </a:xfrm>
          <a:custGeom>
            <a:avLst/>
            <a:gdLst>
              <a:gd name="T0" fmla="*/ 450379 w 2344"/>
              <a:gd name="T1" fmla="*/ 478140 h 2500"/>
              <a:gd name="T2" fmla="*/ 731775 w 2344"/>
              <a:gd name="T3" fmla="*/ 421973 h 2500"/>
              <a:gd name="T4" fmla="*/ 731775 w 2344"/>
              <a:gd name="T5" fmla="*/ 703168 h 2500"/>
              <a:gd name="T6" fmla="*/ 450379 w 2344"/>
              <a:gd name="T7" fmla="*/ 646641 h 2500"/>
              <a:gd name="T8" fmla="*/ 731775 w 2344"/>
              <a:gd name="T9" fmla="*/ 703168 h 2500"/>
              <a:gd name="T10" fmla="*/ 366068 w 2344"/>
              <a:gd name="T11" fmla="*/ 365446 h 2500"/>
              <a:gd name="T12" fmla="*/ 337964 w 2344"/>
              <a:gd name="T13" fmla="*/ 337362 h 2500"/>
              <a:gd name="T14" fmla="*/ 366068 w 2344"/>
              <a:gd name="T15" fmla="*/ 309279 h 2500"/>
              <a:gd name="T16" fmla="*/ 394171 w 2344"/>
              <a:gd name="T17" fmla="*/ 337362 h 2500"/>
              <a:gd name="T18" fmla="*/ 366068 w 2344"/>
              <a:gd name="T19" fmla="*/ 478140 h 2500"/>
              <a:gd name="T20" fmla="*/ 337964 w 2344"/>
              <a:gd name="T21" fmla="*/ 449696 h 2500"/>
              <a:gd name="T22" fmla="*/ 366068 w 2344"/>
              <a:gd name="T23" fmla="*/ 421973 h 2500"/>
              <a:gd name="T24" fmla="*/ 394171 w 2344"/>
              <a:gd name="T25" fmla="*/ 449696 h 2500"/>
              <a:gd name="T26" fmla="*/ 366068 w 2344"/>
              <a:gd name="T27" fmla="*/ 478140 h 2500"/>
              <a:gd name="T28" fmla="*/ 366068 w 2344"/>
              <a:gd name="T29" fmla="*/ 590474 h 2500"/>
              <a:gd name="T30" fmla="*/ 337964 w 2344"/>
              <a:gd name="T31" fmla="*/ 562391 h 2500"/>
              <a:gd name="T32" fmla="*/ 366068 w 2344"/>
              <a:gd name="T33" fmla="*/ 534307 h 2500"/>
              <a:gd name="T34" fmla="*/ 394171 w 2344"/>
              <a:gd name="T35" fmla="*/ 562391 h 2500"/>
              <a:gd name="T36" fmla="*/ 366068 w 2344"/>
              <a:gd name="T37" fmla="*/ 703168 h 2500"/>
              <a:gd name="T38" fmla="*/ 337964 w 2344"/>
              <a:gd name="T39" fmla="*/ 674725 h 2500"/>
              <a:gd name="T40" fmla="*/ 366068 w 2344"/>
              <a:gd name="T41" fmla="*/ 646641 h 2500"/>
              <a:gd name="T42" fmla="*/ 394171 w 2344"/>
              <a:gd name="T43" fmla="*/ 674725 h 2500"/>
              <a:gd name="T44" fmla="*/ 366068 w 2344"/>
              <a:gd name="T45" fmla="*/ 703168 h 2500"/>
              <a:gd name="T46" fmla="*/ 619000 w 2344"/>
              <a:gd name="T47" fmla="*/ 534307 h 2500"/>
              <a:gd name="T48" fmla="*/ 450379 w 2344"/>
              <a:gd name="T49" fmla="*/ 590474 h 2500"/>
              <a:gd name="T50" fmla="*/ 450379 w 2344"/>
              <a:gd name="T51" fmla="*/ 309279 h 2500"/>
              <a:gd name="T52" fmla="*/ 703311 w 2344"/>
              <a:gd name="T53" fmla="*/ 365446 h 2500"/>
              <a:gd name="T54" fmla="*/ 450379 w 2344"/>
              <a:gd name="T55" fmla="*/ 309279 h 2500"/>
              <a:gd name="T56" fmla="*/ 647104 w 2344"/>
              <a:gd name="T57" fmla="*/ 140418 h 2500"/>
              <a:gd name="T58" fmla="*/ 450379 w 2344"/>
              <a:gd name="T59" fmla="*/ 196585 h 2500"/>
              <a:gd name="T60" fmla="*/ 225189 w 2344"/>
              <a:gd name="T61" fmla="*/ 815502 h 2500"/>
              <a:gd name="T62" fmla="*/ 197086 w 2344"/>
              <a:gd name="T63" fmla="*/ 843586 h 2500"/>
              <a:gd name="T64" fmla="*/ 168982 w 2344"/>
              <a:gd name="T65" fmla="*/ 815502 h 2500"/>
              <a:gd name="T66" fmla="*/ 168982 w 2344"/>
              <a:gd name="T67" fmla="*/ 309279 h 2500"/>
              <a:gd name="T68" fmla="*/ 225189 w 2344"/>
              <a:gd name="T69" fmla="*/ 281195 h 2500"/>
              <a:gd name="T70" fmla="*/ 112775 w 2344"/>
              <a:gd name="T71" fmla="*/ 590474 h 2500"/>
              <a:gd name="T72" fmla="*/ 56568 w 2344"/>
              <a:gd name="T73" fmla="*/ 309279 h 2500"/>
              <a:gd name="T74" fmla="*/ 84311 w 2344"/>
              <a:gd name="T75" fmla="*/ 281195 h 2500"/>
              <a:gd name="T76" fmla="*/ 112775 w 2344"/>
              <a:gd name="T77" fmla="*/ 309279 h 2500"/>
              <a:gd name="T78" fmla="*/ 225189 w 2344"/>
              <a:gd name="T79" fmla="*/ 0 h 2500"/>
              <a:gd name="T80" fmla="*/ 84311 w 2344"/>
              <a:gd name="T81" fmla="*/ 225028 h 2500"/>
              <a:gd name="T82" fmla="*/ 0 w 2344"/>
              <a:gd name="T83" fmla="*/ 309279 h 2500"/>
              <a:gd name="T84" fmla="*/ 112775 w 2344"/>
              <a:gd name="T85" fmla="*/ 646641 h 2500"/>
              <a:gd name="T86" fmla="*/ 112775 w 2344"/>
              <a:gd name="T87" fmla="*/ 815502 h 2500"/>
              <a:gd name="T88" fmla="*/ 759879 w 2344"/>
              <a:gd name="T89" fmla="*/ 899753 h 2500"/>
              <a:gd name="T90" fmla="*/ 844190 w 2344"/>
              <a:gd name="T91" fmla="*/ 815502 h 2500"/>
              <a:gd name="T92" fmla="*/ 225189 w 2344"/>
              <a:gd name="T93" fmla="*/ 0 h 250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344" h="2500">
                <a:moveTo>
                  <a:pt x="2031" y="1328"/>
                </a:moveTo>
                <a:lnTo>
                  <a:pt x="1250" y="1328"/>
                </a:lnTo>
                <a:lnTo>
                  <a:pt x="1250" y="1172"/>
                </a:lnTo>
                <a:lnTo>
                  <a:pt x="2031" y="1172"/>
                </a:lnTo>
                <a:lnTo>
                  <a:pt x="2031" y="1328"/>
                </a:lnTo>
                <a:close/>
                <a:moveTo>
                  <a:pt x="2031" y="1953"/>
                </a:moveTo>
                <a:lnTo>
                  <a:pt x="1250" y="1953"/>
                </a:lnTo>
                <a:lnTo>
                  <a:pt x="1250" y="1796"/>
                </a:lnTo>
                <a:lnTo>
                  <a:pt x="2031" y="1796"/>
                </a:lnTo>
                <a:lnTo>
                  <a:pt x="2031" y="1953"/>
                </a:lnTo>
                <a:close/>
                <a:moveTo>
                  <a:pt x="1016" y="1015"/>
                </a:moveTo>
                <a:lnTo>
                  <a:pt x="1016" y="1015"/>
                </a:lnTo>
                <a:cubicBezTo>
                  <a:pt x="972" y="1015"/>
                  <a:pt x="938" y="980"/>
                  <a:pt x="938" y="937"/>
                </a:cubicBezTo>
                <a:cubicBezTo>
                  <a:pt x="938" y="893"/>
                  <a:pt x="972" y="859"/>
                  <a:pt x="1016" y="859"/>
                </a:cubicBezTo>
                <a:cubicBezTo>
                  <a:pt x="1059" y="859"/>
                  <a:pt x="1094" y="893"/>
                  <a:pt x="1094" y="937"/>
                </a:cubicBezTo>
                <a:cubicBezTo>
                  <a:pt x="1094" y="980"/>
                  <a:pt x="1059" y="1015"/>
                  <a:pt x="1016" y="1015"/>
                </a:cubicBezTo>
                <a:close/>
                <a:moveTo>
                  <a:pt x="1016" y="1328"/>
                </a:moveTo>
                <a:lnTo>
                  <a:pt x="1016" y="1328"/>
                </a:lnTo>
                <a:cubicBezTo>
                  <a:pt x="972" y="1328"/>
                  <a:pt x="938" y="1293"/>
                  <a:pt x="938" y="1249"/>
                </a:cubicBezTo>
                <a:cubicBezTo>
                  <a:pt x="938" y="1206"/>
                  <a:pt x="972" y="1172"/>
                  <a:pt x="1016" y="1172"/>
                </a:cubicBezTo>
                <a:cubicBezTo>
                  <a:pt x="1059" y="1172"/>
                  <a:pt x="1094" y="1206"/>
                  <a:pt x="1094" y="1249"/>
                </a:cubicBezTo>
                <a:cubicBezTo>
                  <a:pt x="1094" y="1293"/>
                  <a:pt x="1059" y="1328"/>
                  <a:pt x="1016" y="1328"/>
                </a:cubicBezTo>
                <a:close/>
                <a:moveTo>
                  <a:pt x="1016" y="1640"/>
                </a:moveTo>
                <a:lnTo>
                  <a:pt x="1016" y="1640"/>
                </a:lnTo>
                <a:cubicBezTo>
                  <a:pt x="972" y="1640"/>
                  <a:pt x="938" y="1605"/>
                  <a:pt x="938" y="1562"/>
                </a:cubicBezTo>
                <a:cubicBezTo>
                  <a:pt x="938" y="1519"/>
                  <a:pt x="972" y="1484"/>
                  <a:pt x="1016" y="1484"/>
                </a:cubicBezTo>
                <a:cubicBezTo>
                  <a:pt x="1059" y="1484"/>
                  <a:pt x="1094" y="1519"/>
                  <a:pt x="1094" y="1562"/>
                </a:cubicBezTo>
                <a:cubicBezTo>
                  <a:pt x="1094" y="1605"/>
                  <a:pt x="1059" y="1640"/>
                  <a:pt x="1016" y="1640"/>
                </a:cubicBezTo>
                <a:close/>
                <a:moveTo>
                  <a:pt x="1016" y="1953"/>
                </a:moveTo>
                <a:lnTo>
                  <a:pt x="1016" y="1953"/>
                </a:lnTo>
                <a:cubicBezTo>
                  <a:pt x="972" y="1953"/>
                  <a:pt x="938" y="1917"/>
                  <a:pt x="938" y="1874"/>
                </a:cubicBezTo>
                <a:cubicBezTo>
                  <a:pt x="938" y="1831"/>
                  <a:pt x="972" y="1796"/>
                  <a:pt x="1016" y="1796"/>
                </a:cubicBezTo>
                <a:cubicBezTo>
                  <a:pt x="1059" y="1796"/>
                  <a:pt x="1094" y="1831"/>
                  <a:pt x="1094" y="1874"/>
                </a:cubicBezTo>
                <a:cubicBezTo>
                  <a:pt x="1094" y="1917"/>
                  <a:pt x="1059" y="1953"/>
                  <a:pt x="1016" y="1953"/>
                </a:cubicBezTo>
                <a:close/>
                <a:moveTo>
                  <a:pt x="1250" y="1484"/>
                </a:moveTo>
                <a:lnTo>
                  <a:pt x="1718" y="1484"/>
                </a:lnTo>
                <a:lnTo>
                  <a:pt x="1718" y="1640"/>
                </a:lnTo>
                <a:lnTo>
                  <a:pt x="1250" y="1640"/>
                </a:lnTo>
                <a:lnTo>
                  <a:pt x="1250" y="1484"/>
                </a:lnTo>
                <a:close/>
                <a:moveTo>
                  <a:pt x="1250" y="859"/>
                </a:moveTo>
                <a:lnTo>
                  <a:pt x="1952" y="859"/>
                </a:lnTo>
                <a:lnTo>
                  <a:pt x="1952" y="1015"/>
                </a:lnTo>
                <a:lnTo>
                  <a:pt x="1250" y="1015"/>
                </a:lnTo>
                <a:lnTo>
                  <a:pt x="1250" y="859"/>
                </a:lnTo>
                <a:close/>
                <a:moveTo>
                  <a:pt x="1250" y="390"/>
                </a:moveTo>
                <a:lnTo>
                  <a:pt x="1796" y="390"/>
                </a:lnTo>
                <a:lnTo>
                  <a:pt x="1796" y="546"/>
                </a:lnTo>
                <a:lnTo>
                  <a:pt x="1250" y="546"/>
                </a:lnTo>
                <a:lnTo>
                  <a:pt x="1250" y="390"/>
                </a:lnTo>
                <a:close/>
                <a:moveTo>
                  <a:pt x="625" y="2265"/>
                </a:moveTo>
                <a:lnTo>
                  <a:pt x="625" y="2265"/>
                </a:lnTo>
                <a:cubicBezTo>
                  <a:pt x="625" y="2308"/>
                  <a:pt x="590" y="2343"/>
                  <a:pt x="547" y="2343"/>
                </a:cubicBezTo>
                <a:cubicBezTo>
                  <a:pt x="504" y="2343"/>
                  <a:pt x="469" y="2308"/>
                  <a:pt x="469" y="2265"/>
                </a:cubicBezTo>
                <a:lnTo>
                  <a:pt x="469" y="859"/>
                </a:lnTo>
                <a:cubicBezTo>
                  <a:pt x="469" y="831"/>
                  <a:pt x="463" y="806"/>
                  <a:pt x="454" y="781"/>
                </a:cubicBezTo>
                <a:lnTo>
                  <a:pt x="625" y="781"/>
                </a:lnTo>
                <a:lnTo>
                  <a:pt x="625" y="2265"/>
                </a:lnTo>
                <a:close/>
                <a:moveTo>
                  <a:pt x="313" y="1640"/>
                </a:moveTo>
                <a:lnTo>
                  <a:pt x="157" y="1640"/>
                </a:lnTo>
                <a:lnTo>
                  <a:pt x="157" y="859"/>
                </a:lnTo>
                <a:cubicBezTo>
                  <a:pt x="157" y="816"/>
                  <a:pt x="191" y="781"/>
                  <a:pt x="234" y="781"/>
                </a:cubicBezTo>
                <a:cubicBezTo>
                  <a:pt x="277" y="781"/>
                  <a:pt x="313" y="816"/>
                  <a:pt x="313" y="859"/>
                </a:cubicBezTo>
                <a:lnTo>
                  <a:pt x="313" y="1640"/>
                </a:lnTo>
                <a:close/>
                <a:moveTo>
                  <a:pt x="625" y="0"/>
                </a:moveTo>
                <a:lnTo>
                  <a:pt x="625" y="625"/>
                </a:lnTo>
                <a:lnTo>
                  <a:pt x="234" y="625"/>
                </a:lnTo>
                <a:cubicBezTo>
                  <a:pt x="105" y="625"/>
                  <a:pt x="0" y="730"/>
                  <a:pt x="0" y="859"/>
                </a:cubicBezTo>
                <a:lnTo>
                  <a:pt x="0" y="1796"/>
                </a:lnTo>
                <a:lnTo>
                  <a:pt x="313" y="1796"/>
                </a:lnTo>
                <a:lnTo>
                  <a:pt x="313" y="2265"/>
                </a:lnTo>
                <a:cubicBezTo>
                  <a:pt x="313" y="2394"/>
                  <a:pt x="418" y="2499"/>
                  <a:pt x="547" y="2499"/>
                </a:cubicBezTo>
                <a:lnTo>
                  <a:pt x="2109" y="2499"/>
                </a:lnTo>
                <a:cubicBezTo>
                  <a:pt x="2238" y="2499"/>
                  <a:pt x="2343" y="2394"/>
                  <a:pt x="2343" y="2265"/>
                </a:cubicBezTo>
                <a:lnTo>
                  <a:pt x="2343" y="0"/>
                </a:lnTo>
                <a:lnTo>
                  <a:pt x="6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52" name="Freeform 90">
            <a:extLst>
              <a:ext uri="{FF2B5EF4-FFF2-40B4-BE49-F238E27FC236}">
                <a16:creationId xmlns:a16="http://schemas.microsoft.com/office/drawing/2014/main" id="{80CB2096-CDF6-4E88-9FB0-D12ED99B668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33069" y="2132981"/>
            <a:ext cx="450850" cy="421481"/>
          </a:xfrm>
          <a:custGeom>
            <a:avLst/>
            <a:gdLst>
              <a:gd name="T0" fmla="*/ 619798 w 901340"/>
              <a:gd name="T1" fmla="*/ 730250 h 842602"/>
              <a:gd name="T2" fmla="*/ 845104 w 901340"/>
              <a:gd name="T3" fmla="*/ 730250 h 842602"/>
              <a:gd name="T4" fmla="*/ 901340 w 901340"/>
              <a:gd name="T5" fmla="*/ 786426 h 842602"/>
              <a:gd name="T6" fmla="*/ 901340 w 901340"/>
              <a:gd name="T7" fmla="*/ 842602 h 842602"/>
              <a:gd name="T8" fmla="*/ 563562 w 901340"/>
              <a:gd name="T9" fmla="*/ 842602 h 842602"/>
              <a:gd name="T10" fmla="*/ 563562 w 901340"/>
              <a:gd name="T11" fmla="*/ 786426 h 842602"/>
              <a:gd name="T12" fmla="*/ 56536 w 901340"/>
              <a:gd name="T13" fmla="*/ 730250 h 842602"/>
              <a:gd name="T14" fmla="*/ 281241 w 901340"/>
              <a:gd name="T15" fmla="*/ 730250 h 842602"/>
              <a:gd name="T16" fmla="*/ 337777 w 901340"/>
              <a:gd name="T17" fmla="*/ 786426 h 842602"/>
              <a:gd name="T18" fmla="*/ 337777 w 901340"/>
              <a:gd name="T19" fmla="*/ 842602 h 842602"/>
              <a:gd name="T20" fmla="*/ 0 w 901340"/>
              <a:gd name="T21" fmla="*/ 842602 h 842602"/>
              <a:gd name="T22" fmla="*/ 0 w 901340"/>
              <a:gd name="T23" fmla="*/ 786426 h 842602"/>
              <a:gd name="T24" fmla="*/ 318349 w 901340"/>
              <a:gd name="T25" fmla="*/ 612775 h 842602"/>
              <a:gd name="T26" fmla="*/ 582992 w 901340"/>
              <a:gd name="T27" fmla="*/ 612775 h 842602"/>
              <a:gd name="T28" fmla="*/ 609241 w 901340"/>
              <a:gd name="T29" fmla="*/ 662402 h 842602"/>
              <a:gd name="T30" fmla="*/ 450670 w 901340"/>
              <a:gd name="T31" fmla="*/ 701318 h 842602"/>
              <a:gd name="T32" fmla="*/ 292100 w 901340"/>
              <a:gd name="T33" fmla="*/ 662402 h 842602"/>
              <a:gd name="T34" fmla="*/ 732270 w 901340"/>
              <a:gd name="T35" fmla="*/ 504825 h 842602"/>
              <a:gd name="T36" fmla="*/ 817201 w 901340"/>
              <a:gd name="T37" fmla="*/ 588881 h 842602"/>
              <a:gd name="T38" fmla="*/ 817201 w 901340"/>
              <a:gd name="T39" fmla="*/ 616900 h 842602"/>
              <a:gd name="T40" fmla="*/ 732270 w 901340"/>
              <a:gd name="T41" fmla="*/ 701316 h 842602"/>
              <a:gd name="T42" fmla="*/ 647700 w 901340"/>
              <a:gd name="T43" fmla="*/ 616900 h 842602"/>
              <a:gd name="T44" fmla="*/ 647700 w 901340"/>
              <a:gd name="T45" fmla="*/ 588881 h 842602"/>
              <a:gd name="T46" fmla="*/ 732270 w 901340"/>
              <a:gd name="T47" fmla="*/ 504825 h 842602"/>
              <a:gd name="T48" fmla="*/ 168095 w 901340"/>
              <a:gd name="T49" fmla="*/ 504825 h 842602"/>
              <a:gd name="T50" fmla="*/ 252053 w 901340"/>
              <a:gd name="T51" fmla="*/ 588881 h 842602"/>
              <a:gd name="T52" fmla="*/ 252053 w 901340"/>
              <a:gd name="T53" fmla="*/ 616900 h 842602"/>
              <a:gd name="T54" fmla="*/ 168095 w 901340"/>
              <a:gd name="T55" fmla="*/ 701316 h 842602"/>
              <a:gd name="T56" fmla="*/ 84137 w 901340"/>
              <a:gd name="T57" fmla="*/ 616900 h 842602"/>
              <a:gd name="T58" fmla="*/ 84137 w 901340"/>
              <a:gd name="T59" fmla="*/ 588881 h 842602"/>
              <a:gd name="T60" fmla="*/ 168095 w 901340"/>
              <a:gd name="T61" fmla="*/ 504825 h 842602"/>
              <a:gd name="T62" fmla="*/ 337524 w 901340"/>
              <a:gd name="T63" fmla="*/ 223837 h 842602"/>
              <a:gd name="T64" fmla="*/ 562589 w 901340"/>
              <a:gd name="T65" fmla="*/ 223837 h 842602"/>
              <a:gd name="T66" fmla="*/ 618765 w 901340"/>
              <a:gd name="T67" fmla="*/ 280013 h 842602"/>
              <a:gd name="T68" fmla="*/ 618765 w 901340"/>
              <a:gd name="T69" fmla="*/ 336190 h 842602"/>
              <a:gd name="T70" fmla="*/ 280987 w 901340"/>
              <a:gd name="T71" fmla="*/ 336190 h 842602"/>
              <a:gd name="T72" fmla="*/ 280987 w 901340"/>
              <a:gd name="T73" fmla="*/ 280013 h 842602"/>
              <a:gd name="T74" fmla="*/ 337524 w 901340"/>
              <a:gd name="T75" fmla="*/ 223837 h 842602"/>
              <a:gd name="T76" fmla="*/ 637877 w 901340"/>
              <a:gd name="T77" fmla="*/ 142875 h 842602"/>
              <a:gd name="T78" fmla="*/ 788626 w 901340"/>
              <a:gd name="T79" fmla="*/ 421914 h 842602"/>
              <a:gd name="T80" fmla="*/ 732230 w 901340"/>
              <a:gd name="T81" fmla="*/ 421914 h 842602"/>
              <a:gd name="T82" fmla="*/ 606425 w 901340"/>
              <a:gd name="T83" fmla="*/ 189742 h 842602"/>
              <a:gd name="T84" fmla="*/ 261899 w 901340"/>
              <a:gd name="T85" fmla="*/ 142875 h 842602"/>
              <a:gd name="T86" fmla="*/ 293326 w 901340"/>
              <a:gd name="T87" fmla="*/ 189657 h 842602"/>
              <a:gd name="T88" fmla="*/ 169064 w 901340"/>
              <a:gd name="T89" fmla="*/ 420327 h 842602"/>
              <a:gd name="T90" fmla="*/ 112712 w 901340"/>
              <a:gd name="T91" fmla="*/ 420327 h 842602"/>
              <a:gd name="T92" fmla="*/ 261899 w 901340"/>
              <a:gd name="T93" fmla="*/ 142875 h 842602"/>
              <a:gd name="T94" fmla="*/ 450670 w 901340"/>
              <a:gd name="T95" fmla="*/ 0 h 842602"/>
              <a:gd name="T96" fmla="*/ 534628 w 901340"/>
              <a:gd name="T97" fmla="*/ 84415 h 842602"/>
              <a:gd name="T98" fmla="*/ 534628 w 901340"/>
              <a:gd name="T99" fmla="*/ 112434 h 842602"/>
              <a:gd name="T100" fmla="*/ 450670 w 901340"/>
              <a:gd name="T101" fmla="*/ 196491 h 842602"/>
              <a:gd name="T102" fmla="*/ 366712 w 901340"/>
              <a:gd name="T103" fmla="*/ 112434 h 842602"/>
              <a:gd name="T104" fmla="*/ 366712 w 901340"/>
              <a:gd name="T105" fmla="*/ 84415 h 842602"/>
              <a:gd name="T106" fmla="*/ 450670 w 901340"/>
              <a:gd name="T107" fmla="*/ 0 h 84260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01340" h="842602">
                <a:moveTo>
                  <a:pt x="619798" y="730250"/>
                </a:moveTo>
                <a:lnTo>
                  <a:pt x="845104" y="730250"/>
                </a:lnTo>
                <a:cubicBezTo>
                  <a:pt x="867093" y="752216"/>
                  <a:pt x="879350" y="764460"/>
                  <a:pt x="901340" y="786426"/>
                </a:cubicBezTo>
                <a:lnTo>
                  <a:pt x="901340" y="842602"/>
                </a:lnTo>
                <a:lnTo>
                  <a:pt x="563562" y="842602"/>
                </a:lnTo>
                <a:lnTo>
                  <a:pt x="563562" y="786426"/>
                </a:lnTo>
                <a:lnTo>
                  <a:pt x="619798" y="730250"/>
                </a:lnTo>
                <a:close/>
                <a:moveTo>
                  <a:pt x="56536" y="730250"/>
                </a:moveTo>
                <a:lnTo>
                  <a:pt x="281241" y="730250"/>
                </a:lnTo>
                <a:lnTo>
                  <a:pt x="337777" y="786426"/>
                </a:lnTo>
                <a:lnTo>
                  <a:pt x="337777" y="842602"/>
                </a:lnTo>
                <a:lnTo>
                  <a:pt x="0" y="842602"/>
                </a:lnTo>
                <a:lnTo>
                  <a:pt x="0" y="786426"/>
                </a:lnTo>
                <a:lnTo>
                  <a:pt x="56536" y="730250"/>
                </a:lnTo>
                <a:close/>
                <a:moveTo>
                  <a:pt x="318349" y="612775"/>
                </a:moveTo>
                <a:cubicBezTo>
                  <a:pt x="399252" y="655618"/>
                  <a:pt x="502089" y="655618"/>
                  <a:pt x="582992" y="612775"/>
                </a:cubicBezTo>
                <a:lnTo>
                  <a:pt x="609241" y="662402"/>
                </a:lnTo>
                <a:cubicBezTo>
                  <a:pt x="561058" y="687751"/>
                  <a:pt x="506044" y="701318"/>
                  <a:pt x="450670" y="701318"/>
                </a:cubicBezTo>
                <a:cubicBezTo>
                  <a:pt x="395297" y="701318"/>
                  <a:pt x="340642" y="687751"/>
                  <a:pt x="292100" y="662402"/>
                </a:cubicBezTo>
                <a:lnTo>
                  <a:pt x="318349" y="612775"/>
                </a:lnTo>
                <a:close/>
                <a:moveTo>
                  <a:pt x="732270" y="504825"/>
                </a:moveTo>
                <a:cubicBezTo>
                  <a:pt x="778892" y="504825"/>
                  <a:pt x="817201" y="542542"/>
                  <a:pt x="817201" y="588881"/>
                </a:cubicBezTo>
                <a:lnTo>
                  <a:pt x="817201" y="616900"/>
                </a:lnTo>
                <a:cubicBezTo>
                  <a:pt x="817201" y="663598"/>
                  <a:pt x="778892" y="701316"/>
                  <a:pt x="732270" y="701316"/>
                </a:cubicBezTo>
                <a:cubicBezTo>
                  <a:pt x="685648" y="701316"/>
                  <a:pt x="647700" y="663598"/>
                  <a:pt x="647700" y="616900"/>
                </a:cubicBezTo>
                <a:lnTo>
                  <a:pt x="647700" y="588881"/>
                </a:lnTo>
                <a:cubicBezTo>
                  <a:pt x="647700" y="542542"/>
                  <a:pt x="685648" y="504825"/>
                  <a:pt x="732270" y="504825"/>
                </a:cubicBezTo>
                <a:close/>
                <a:moveTo>
                  <a:pt x="168095" y="504825"/>
                </a:moveTo>
                <a:cubicBezTo>
                  <a:pt x="214739" y="504825"/>
                  <a:pt x="252053" y="542542"/>
                  <a:pt x="252053" y="588881"/>
                </a:cubicBezTo>
                <a:lnTo>
                  <a:pt x="252053" y="616900"/>
                </a:lnTo>
                <a:cubicBezTo>
                  <a:pt x="252053" y="663598"/>
                  <a:pt x="214739" y="701316"/>
                  <a:pt x="168095" y="701316"/>
                </a:cubicBezTo>
                <a:cubicBezTo>
                  <a:pt x="121811" y="701316"/>
                  <a:pt x="84137" y="663598"/>
                  <a:pt x="84137" y="616900"/>
                </a:cubicBezTo>
                <a:lnTo>
                  <a:pt x="84137" y="588881"/>
                </a:lnTo>
                <a:cubicBezTo>
                  <a:pt x="84137" y="542542"/>
                  <a:pt x="121811" y="504825"/>
                  <a:pt x="168095" y="504825"/>
                </a:cubicBezTo>
                <a:close/>
                <a:moveTo>
                  <a:pt x="337524" y="223837"/>
                </a:moveTo>
                <a:lnTo>
                  <a:pt x="562589" y="223837"/>
                </a:lnTo>
                <a:cubicBezTo>
                  <a:pt x="584555" y="245803"/>
                  <a:pt x="596799" y="258407"/>
                  <a:pt x="618765" y="280013"/>
                </a:cubicBezTo>
                <a:lnTo>
                  <a:pt x="618765" y="336190"/>
                </a:lnTo>
                <a:lnTo>
                  <a:pt x="280987" y="336190"/>
                </a:lnTo>
                <a:lnTo>
                  <a:pt x="280987" y="280013"/>
                </a:lnTo>
                <a:cubicBezTo>
                  <a:pt x="302954" y="258407"/>
                  <a:pt x="315557" y="245803"/>
                  <a:pt x="337524" y="223837"/>
                </a:cubicBezTo>
                <a:close/>
                <a:moveTo>
                  <a:pt x="637877" y="142875"/>
                </a:moveTo>
                <a:cubicBezTo>
                  <a:pt x="732230" y="205605"/>
                  <a:pt x="788626" y="309794"/>
                  <a:pt x="788626" y="421914"/>
                </a:cubicBezTo>
                <a:lnTo>
                  <a:pt x="732230" y="421914"/>
                </a:lnTo>
                <a:cubicBezTo>
                  <a:pt x="732230" y="328901"/>
                  <a:pt x="685234" y="242017"/>
                  <a:pt x="606425" y="189742"/>
                </a:cubicBezTo>
                <a:lnTo>
                  <a:pt x="637877" y="142875"/>
                </a:lnTo>
                <a:close/>
                <a:moveTo>
                  <a:pt x="261899" y="142875"/>
                </a:moveTo>
                <a:lnTo>
                  <a:pt x="293326" y="189657"/>
                </a:lnTo>
                <a:cubicBezTo>
                  <a:pt x="215301" y="241477"/>
                  <a:pt x="169064" y="327843"/>
                  <a:pt x="169064" y="420327"/>
                </a:cubicBezTo>
                <a:lnTo>
                  <a:pt x="112712" y="420327"/>
                </a:lnTo>
                <a:cubicBezTo>
                  <a:pt x="112712" y="309130"/>
                  <a:pt x="168341" y="205491"/>
                  <a:pt x="261899" y="142875"/>
                </a:cubicBezTo>
                <a:close/>
                <a:moveTo>
                  <a:pt x="450670" y="0"/>
                </a:moveTo>
                <a:cubicBezTo>
                  <a:pt x="496955" y="0"/>
                  <a:pt x="534628" y="37717"/>
                  <a:pt x="534628" y="84415"/>
                </a:cubicBezTo>
                <a:lnTo>
                  <a:pt x="534628" y="112434"/>
                </a:lnTo>
                <a:cubicBezTo>
                  <a:pt x="534628" y="158773"/>
                  <a:pt x="496955" y="196491"/>
                  <a:pt x="450670" y="196491"/>
                </a:cubicBezTo>
                <a:cubicBezTo>
                  <a:pt x="404386" y="196491"/>
                  <a:pt x="366712" y="158773"/>
                  <a:pt x="366712" y="112434"/>
                </a:cubicBezTo>
                <a:lnTo>
                  <a:pt x="366712" y="84415"/>
                </a:lnTo>
                <a:cubicBezTo>
                  <a:pt x="366712" y="37717"/>
                  <a:pt x="404386" y="0"/>
                  <a:pt x="4506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53" name="Freeform 55">
            <a:extLst>
              <a:ext uri="{FF2B5EF4-FFF2-40B4-BE49-F238E27FC236}">
                <a16:creationId xmlns:a16="http://schemas.microsoft.com/office/drawing/2014/main" id="{64B046BE-C4F0-49F6-93E8-6ECEFCF3CDC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89004" y="3469015"/>
            <a:ext cx="417513" cy="446088"/>
          </a:xfrm>
          <a:custGeom>
            <a:avLst/>
            <a:gdLst>
              <a:gd name="T0" fmla="*/ 668338 w 835212"/>
              <a:gd name="T1" fmla="*/ 779462 h 891813"/>
              <a:gd name="T2" fmla="*/ 723542 w 835212"/>
              <a:gd name="T3" fmla="*/ 836000 h 891813"/>
              <a:gd name="T4" fmla="*/ 668338 w 835212"/>
              <a:gd name="T5" fmla="*/ 891813 h 891813"/>
              <a:gd name="T6" fmla="*/ 612775 w 835212"/>
              <a:gd name="T7" fmla="*/ 836000 h 891813"/>
              <a:gd name="T8" fmla="*/ 668338 w 835212"/>
              <a:gd name="T9" fmla="*/ 779462 h 891813"/>
              <a:gd name="T10" fmla="*/ 362563 w 835212"/>
              <a:gd name="T11" fmla="*/ 779462 h 891813"/>
              <a:gd name="T12" fmla="*/ 418738 w 835212"/>
              <a:gd name="T13" fmla="*/ 836000 h 891813"/>
              <a:gd name="T14" fmla="*/ 362563 w 835212"/>
              <a:gd name="T15" fmla="*/ 891813 h 891813"/>
              <a:gd name="T16" fmla="*/ 306388 w 835212"/>
              <a:gd name="T17" fmla="*/ 836000 h 891813"/>
              <a:gd name="T18" fmla="*/ 362563 w 835212"/>
              <a:gd name="T19" fmla="*/ 779462 h 891813"/>
              <a:gd name="T20" fmla="*/ 28079 w 835212"/>
              <a:gd name="T21" fmla="*/ 0 h 891813"/>
              <a:gd name="T22" fmla="*/ 96477 w 835212"/>
              <a:gd name="T23" fmla="*/ 0 h 891813"/>
              <a:gd name="T24" fmla="*/ 177115 w 835212"/>
              <a:gd name="T25" fmla="*/ 62316 h 891813"/>
              <a:gd name="T26" fmla="*/ 212033 w 835212"/>
              <a:gd name="T27" fmla="*/ 194873 h 891813"/>
              <a:gd name="T28" fmla="*/ 222833 w 835212"/>
              <a:gd name="T29" fmla="*/ 194873 h 891813"/>
              <a:gd name="T30" fmla="*/ 250552 w 835212"/>
              <a:gd name="T31" fmla="*/ 194873 h 891813"/>
              <a:gd name="T32" fmla="*/ 807094 w 835212"/>
              <a:gd name="T33" fmla="*/ 194873 h 891813"/>
              <a:gd name="T34" fmla="*/ 828333 w 835212"/>
              <a:gd name="T35" fmla="*/ 204959 h 891813"/>
              <a:gd name="T36" fmla="*/ 834813 w 835212"/>
              <a:gd name="T37" fmla="*/ 227292 h 891813"/>
              <a:gd name="T38" fmla="*/ 786935 w 835212"/>
              <a:gd name="T39" fmla="*/ 515098 h 891813"/>
              <a:gd name="T40" fmla="*/ 704497 w 835212"/>
              <a:gd name="T41" fmla="*/ 584978 h 891813"/>
              <a:gd name="T42" fmla="*/ 306350 w 835212"/>
              <a:gd name="T43" fmla="*/ 584978 h 891813"/>
              <a:gd name="T44" fmla="*/ 250552 w 835212"/>
              <a:gd name="T45" fmla="*/ 640811 h 891813"/>
              <a:gd name="T46" fmla="*/ 306350 w 835212"/>
              <a:gd name="T47" fmla="*/ 696283 h 891813"/>
              <a:gd name="T48" fmla="*/ 695858 w 835212"/>
              <a:gd name="T49" fmla="*/ 696283 h 891813"/>
              <a:gd name="T50" fmla="*/ 723577 w 835212"/>
              <a:gd name="T51" fmla="*/ 724379 h 891813"/>
              <a:gd name="T52" fmla="*/ 695858 w 835212"/>
              <a:gd name="T53" fmla="*/ 752115 h 891813"/>
              <a:gd name="T54" fmla="*/ 306350 w 835212"/>
              <a:gd name="T55" fmla="*/ 752115 h 891813"/>
              <a:gd name="T56" fmla="*/ 195114 w 835212"/>
              <a:gd name="T57" fmla="*/ 640811 h 891813"/>
              <a:gd name="T58" fmla="*/ 246952 w 835212"/>
              <a:gd name="T59" fmla="*/ 546796 h 891813"/>
              <a:gd name="T60" fmla="*/ 125276 w 835212"/>
              <a:gd name="T61" fmla="*/ 83568 h 891813"/>
              <a:gd name="T62" fmla="*/ 28079 w 835212"/>
              <a:gd name="T63" fmla="*/ 83568 h 891813"/>
              <a:gd name="T64" fmla="*/ 0 w 835212"/>
              <a:gd name="T65" fmla="*/ 55832 h 891813"/>
              <a:gd name="T66" fmla="*/ 0 w 835212"/>
              <a:gd name="T67" fmla="*/ 27736 h 891813"/>
              <a:gd name="T68" fmla="*/ 28079 w 835212"/>
              <a:gd name="T69" fmla="*/ 0 h 89181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35212" h="891813">
                <a:moveTo>
                  <a:pt x="668338" y="779462"/>
                </a:moveTo>
                <a:cubicBezTo>
                  <a:pt x="698808" y="779462"/>
                  <a:pt x="723542" y="804832"/>
                  <a:pt x="723542" y="836000"/>
                </a:cubicBezTo>
                <a:cubicBezTo>
                  <a:pt x="723542" y="866806"/>
                  <a:pt x="698808" y="891813"/>
                  <a:pt x="668338" y="891813"/>
                </a:cubicBezTo>
                <a:cubicBezTo>
                  <a:pt x="637510" y="891813"/>
                  <a:pt x="612775" y="866806"/>
                  <a:pt x="612775" y="836000"/>
                </a:cubicBezTo>
                <a:cubicBezTo>
                  <a:pt x="612775" y="804832"/>
                  <a:pt x="637510" y="779462"/>
                  <a:pt x="668338" y="779462"/>
                </a:cubicBezTo>
                <a:close/>
                <a:moveTo>
                  <a:pt x="362563" y="779462"/>
                </a:moveTo>
                <a:cubicBezTo>
                  <a:pt x="393731" y="779462"/>
                  <a:pt x="418738" y="804832"/>
                  <a:pt x="418738" y="836000"/>
                </a:cubicBezTo>
                <a:cubicBezTo>
                  <a:pt x="418738" y="866806"/>
                  <a:pt x="393731" y="891813"/>
                  <a:pt x="362563" y="891813"/>
                </a:cubicBezTo>
                <a:cubicBezTo>
                  <a:pt x="331758" y="891813"/>
                  <a:pt x="306388" y="866806"/>
                  <a:pt x="306388" y="836000"/>
                </a:cubicBezTo>
                <a:cubicBezTo>
                  <a:pt x="306388" y="804832"/>
                  <a:pt x="331758" y="779462"/>
                  <a:pt x="362563" y="779462"/>
                </a:cubicBezTo>
                <a:close/>
                <a:moveTo>
                  <a:pt x="28079" y="0"/>
                </a:moveTo>
                <a:lnTo>
                  <a:pt x="96477" y="0"/>
                </a:lnTo>
                <a:cubicBezTo>
                  <a:pt x="134276" y="0"/>
                  <a:pt x="167395" y="25575"/>
                  <a:pt x="177115" y="62316"/>
                </a:cubicBezTo>
                <a:lnTo>
                  <a:pt x="212033" y="194873"/>
                </a:lnTo>
                <a:lnTo>
                  <a:pt x="222833" y="194873"/>
                </a:lnTo>
                <a:lnTo>
                  <a:pt x="250552" y="194873"/>
                </a:lnTo>
                <a:lnTo>
                  <a:pt x="807094" y="194873"/>
                </a:lnTo>
                <a:cubicBezTo>
                  <a:pt x="815374" y="194873"/>
                  <a:pt x="823294" y="198835"/>
                  <a:pt x="828333" y="204959"/>
                </a:cubicBezTo>
                <a:cubicBezTo>
                  <a:pt x="833733" y="211082"/>
                  <a:pt x="836253" y="219367"/>
                  <a:pt x="834813" y="227292"/>
                </a:cubicBezTo>
                <a:lnTo>
                  <a:pt x="786935" y="515098"/>
                </a:lnTo>
                <a:cubicBezTo>
                  <a:pt x="780095" y="555441"/>
                  <a:pt x="745536" y="584978"/>
                  <a:pt x="704497" y="584978"/>
                </a:cubicBezTo>
                <a:lnTo>
                  <a:pt x="306350" y="584978"/>
                </a:lnTo>
                <a:cubicBezTo>
                  <a:pt x="275751" y="584978"/>
                  <a:pt x="250552" y="609833"/>
                  <a:pt x="250552" y="640811"/>
                </a:cubicBezTo>
                <a:cubicBezTo>
                  <a:pt x="250552" y="671428"/>
                  <a:pt x="275751" y="696283"/>
                  <a:pt x="306350" y="696283"/>
                </a:cubicBezTo>
                <a:lnTo>
                  <a:pt x="695858" y="696283"/>
                </a:lnTo>
                <a:cubicBezTo>
                  <a:pt x="711337" y="696283"/>
                  <a:pt x="723577" y="708890"/>
                  <a:pt x="723577" y="724379"/>
                </a:cubicBezTo>
                <a:cubicBezTo>
                  <a:pt x="723577" y="739508"/>
                  <a:pt x="711337" y="752115"/>
                  <a:pt x="695858" y="752115"/>
                </a:cubicBezTo>
                <a:lnTo>
                  <a:pt x="306350" y="752115"/>
                </a:lnTo>
                <a:cubicBezTo>
                  <a:pt x="244792" y="752115"/>
                  <a:pt x="195114" y="702046"/>
                  <a:pt x="195114" y="640811"/>
                </a:cubicBezTo>
                <a:cubicBezTo>
                  <a:pt x="195114" y="601188"/>
                  <a:pt x="215993" y="566608"/>
                  <a:pt x="246952" y="546796"/>
                </a:cubicBezTo>
                <a:lnTo>
                  <a:pt x="125276" y="83568"/>
                </a:lnTo>
                <a:lnTo>
                  <a:pt x="28079" y="83568"/>
                </a:lnTo>
                <a:cubicBezTo>
                  <a:pt x="12600" y="83568"/>
                  <a:pt x="0" y="70961"/>
                  <a:pt x="0" y="55832"/>
                </a:cubicBezTo>
                <a:lnTo>
                  <a:pt x="0" y="27736"/>
                </a:lnTo>
                <a:cubicBezTo>
                  <a:pt x="0" y="12607"/>
                  <a:pt x="12600" y="0"/>
                  <a:pt x="280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5ACDD5C-D60F-40AE-972D-7674600766D0}"/>
              </a:ext>
            </a:extLst>
          </p:cNvPr>
          <p:cNvSpPr txBox="1"/>
          <p:nvPr userDrawn="1"/>
        </p:nvSpPr>
        <p:spPr>
          <a:xfrm>
            <a:off x="3931876" y="1310450"/>
            <a:ext cx="1915909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+mn-lt"/>
                <a:cs typeface="Poppins" pitchFamily="2" charset="77"/>
              </a:rPr>
              <a:t>рекламный трафик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+mn-lt"/>
                <a:cs typeface="Poppins" pitchFamily="2" charset="77"/>
              </a:rPr>
              <a:t>(Яндекс </a:t>
            </a:r>
            <a:r>
              <a:rPr lang="ru-RU" sz="1600" dirty="0" err="1">
                <a:solidFill>
                  <a:schemeClr val="bg1"/>
                </a:solidFill>
                <a:latin typeface="+mn-lt"/>
                <a:cs typeface="Poppins" pitchFamily="2" charset="77"/>
              </a:rPr>
              <a:t>Директ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Poppins" pitchFamily="2" charset="77"/>
              </a:rPr>
              <a:t>)</a:t>
            </a:r>
            <a:endParaRPr lang="en-US" sz="1600" dirty="0">
              <a:solidFill>
                <a:schemeClr val="bg1"/>
              </a:solidFill>
              <a:latin typeface="+mn-lt"/>
              <a:cs typeface="Poppins" pitchFamily="2" charset="77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4D4B633-6C7C-4A35-9867-431889582B92}"/>
              </a:ext>
            </a:extLst>
          </p:cNvPr>
          <p:cNvSpPr txBox="1"/>
          <p:nvPr userDrawn="1"/>
        </p:nvSpPr>
        <p:spPr>
          <a:xfrm>
            <a:off x="3974360" y="2092798"/>
            <a:ext cx="1830949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+mn-lt"/>
                <a:cs typeface="Poppins" pitchFamily="2" charset="77"/>
              </a:rPr>
              <a:t>заявка или звонок</a:t>
            </a:r>
            <a:br>
              <a:rPr lang="ru-RU" sz="1600" dirty="0">
                <a:solidFill>
                  <a:schemeClr val="bg1"/>
                </a:solidFill>
                <a:latin typeface="+mn-lt"/>
                <a:cs typeface="Poppins" pitchFamily="2" charset="77"/>
              </a:rPr>
            </a:br>
            <a:r>
              <a:rPr lang="ru-RU" sz="1600" dirty="0">
                <a:solidFill>
                  <a:schemeClr val="bg1"/>
                </a:solidFill>
                <a:latin typeface="+mn-lt"/>
                <a:cs typeface="Poppins" pitchFamily="2" charset="77"/>
              </a:rPr>
              <a:t>(</a:t>
            </a:r>
            <a:r>
              <a:rPr lang="en-US" sz="1600" dirty="0" err="1">
                <a:solidFill>
                  <a:schemeClr val="bg1"/>
                </a:solidFill>
                <a:latin typeface="+mn-lt"/>
                <a:cs typeface="Poppins" pitchFamily="2" charset="77"/>
              </a:rPr>
              <a:t>Callibri</a:t>
            </a:r>
            <a:r>
              <a:rPr lang="en-US" sz="1600" dirty="0">
                <a:solidFill>
                  <a:schemeClr val="bg1"/>
                </a:solidFill>
                <a:latin typeface="+mn-lt"/>
                <a:cs typeface="Poppins" pitchFamily="2" charset="77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+mn-lt"/>
              </a:rPr>
              <a:t>→ КЦ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Poppins" pitchFamily="2" charset="77"/>
              </a:rPr>
              <a:t>)</a:t>
            </a:r>
            <a:endParaRPr lang="en-US" sz="1600" dirty="0">
              <a:solidFill>
                <a:schemeClr val="bg1"/>
              </a:solidFill>
              <a:latin typeface="+mn-lt"/>
              <a:cs typeface="Poppins" pitchFamily="2" charset="7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165F97D-D50F-4241-9470-5C22DCE1296E}"/>
              </a:ext>
            </a:extLst>
          </p:cNvPr>
          <p:cNvSpPr txBox="1"/>
          <p:nvPr userDrawn="1"/>
        </p:nvSpPr>
        <p:spPr>
          <a:xfrm>
            <a:off x="4047993" y="3206981"/>
            <a:ext cx="1681872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+mn-lt"/>
                <a:cs typeface="Poppins" pitchFamily="2" charset="77"/>
              </a:rPr>
              <a:t>коммерческое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+mn-lt"/>
                <a:cs typeface="Poppins" pitchFamily="2" charset="77"/>
              </a:rPr>
              <a:t>предложение</a:t>
            </a:r>
            <a:endParaRPr lang="en-US" dirty="0">
              <a:solidFill>
                <a:schemeClr val="bg1"/>
              </a:solidFill>
              <a:latin typeface="+mn-lt"/>
              <a:cs typeface="Poppins" pitchFamily="2" charset="7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9117F37-DA0C-4690-BCE2-492AF4E269C8}"/>
              </a:ext>
            </a:extLst>
          </p:cNvPr>
          <p:cNvSpPr txBox="1"/>
          <p:nvPr userDrawn="1"/>
        </p:nvSpPr>
        <p:spPr>
          <a:xfrm>
            <a:off x="4625074" y="4862427"/>
            <a:ext cx="52771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n-lt"/>
                <a:cs typeface="Poppins" pitchFamily="2" charset="77"/>
              </a:rPr>
              <a:t>ЗП</a:t>
            </a:r>
            <a:endParaRPr lang="en-US" sz="2400" b="1" dirty="0">
              <a:solidFill>
                <a:schemeClr val="bg1"/>
              </a:solidFill>
              <a:latin typeface="+mn-lt"/>
              <a:cs typeface="Poppins" pitchFamily="2" charset="7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B80FA6F-B44A-4C2F-818D-FE5BE78BC162}"/>
              </a:ext>
            </a:extLst>
          </p:cNvPr>
          <p:cNvSpPr txBox="1"/>
          <p:nvPr userDrawn="1"/>
        </p:nvSpPr>
        <p:spPr>
          <a:xfrm>
            <a:off x="6713313" y="2444823"/>
            <a:ext cx="1701523" cy="8233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900"/>
              </a:spcBef>
            </a:pPr>
            <a:r>
              <a:rPr lang="ru-RU" sz="1600" b="1" dirty="0" smtClean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696</a:t>
            </a:r>
            <a:endParaRPr lang="ru-RU" sz="1600" b="1" dirty="0">
              <a:latin typeface="+mj-l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>
              <a:spcBef>
                <a:spcPts val="900"/>
              </a:spcBef>
            </a:pPr>
            <a:r>
              <a:rPr lang="ru-RU" sz="1200" dirty="0" smtClean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374 </a:t>
            </a:r>
            <a:r>
              <a:rPr lang="ru-RU" sz="12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– заявок</a:t>
            </a:r>
            <a:br>
              <a:rPr lang="ru-RU" sz="12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ru-RU" sz="1200" dirty="0" smtClean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322</a:t>
            </a:r>
            <a:r>
              <a:rPr lang="en-US" sz="1200" dirty="0" smtClean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12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– </a:t>
            </a:r>
            <a:r>
              <a:rPr lang="ru-RU" sz="12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звонков </a:t>
            </a:r>
          </a:p>
        </p:txBody>
      </p:sp>
      <p:sp>
        <p:nvSpPr>
          <p:cNvPr id="59" name="Freeform 85">
            <a:extLst>
              <a:ext uri="{FF2B5EF4-FFF2-40B4-BE49-F238E27FC236}">
                <a16:creationId xmlns:a16="http://schemas.microsoft.com/office/drawing/2014/main" id="{89CD03D2-9DDC-7E4B-AFE3-3C9CCFFDA6F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89004" y="1452693"/>
            <a:ext cx="450056" cy="450057"/>
          </a:xfrm>
          <a:custGeom>
            <a:avLst/>
            <a:gdLst>
              <a:gd name="T0" fmla="*/ 422275 w 899752"/>
              <a:gd name="T1" fmla="*/ 280988 h 899754"/>
              <a:gd name="T2" fmla="*/ 534627 w 899752"/>
              <a:gd name="T3" fmla="*/ 365919 h 899754"/>
              <a:gd name="T4" fmla="*/ 422275 w 899752"/>
              <a:gd name="T5" fmla="*/ 450489 h 899754"/>
              <a:gd name="T6" fmla="*/ 57150 w 899752"/>
              <a:gd name="T7" fmla="*/ 225425 h 899754"/>
              <a:gd name="T8" fmla="*/ 113290 w 899752"/>
              <a:gd name="T9" fmla="*/ 225425 h 899754"/>
              <a:gd name="T10" fmla="*/ 113290 w 899752"/>
              <a:gd name="T11" fmla="*/ 562409 h 899754"/>
              <a:gd name="T12" fmla="*/ 422420 w 899752"/>
              <a:gd name="T13" fmla="*/ 562409 h 899754"/>
              <a:gd name="T14" fmla="*/ 478560 w 899752"/>
              <a:gd name="T15" fmla="*/ 562409 h 899754"/>
              <a:gd name="T16" fmla="*/ 787690 w 899752"/>
              <a:gd name="T17" fmla="*/ 562409 h 899754"/>
              <a:gd name="T18" fmla="*/ 787690 w 899752"/>
              <a:gd name="T19" fmla="*/ 225425 h 899754"/>
              <a:gd name="T20" fmla="*/ 844190 w 899752"/>
              <a:gd name="T21" fmla="*/ 225425 h 899754"/>
              <a:gd name="T22" fmla="*/ 844190 w 899752"/>
              <a:gd name="T23" fmla="*/ 618873 h 899754"/>
              <a:gd name="T24" fmla="*/ 478560 w 899752"/>
              <a:gd name="T25" fmla="*/ 618873 h 899754"/>
              <a:gd name="T26" fmla="*/ 478560 w 899752"/>
              <a:gd name="T27" fmla="*/ 803729 h 899754"/>
              <a:gd name="T28" fmla="*/ 490436 w 899752"/>
              <a:gd name="T29" fmla="*/ 815597 h 899754"/>
              <a:gd name="T30" fmla="*/ 518146 w 899752"/>
              <a:gd name="T31" fmla="*/ 843649 h 899754"/>
              <a:gd name="T32" fmla="*/ 590840 w 899752"/>
              <a:gd name="T33" fmla="*/ 843649 h 899754"/>
              <a:gd name="T34" fmla="*/ 590840 w 899752"/>
              <a:gd name="T35" fmla="*/ 899754 h 899754"/>
              <a:gd name="T36" fmla="*/ 495114 w 899752"/>
              <a:gd name="T37" fmla="*/ 899754 h 899754"/>
              <a:gd name="T38" fmla="*/ 450490 w 899752"/>
              <a:gd name="T39" fmla="*/ 855158 h 899754"/>
              <a:gd name="T40" fmla="*/ 405866 w 899752"/>
              <a:gd name="T41" fmla="*/ 899754 h 899754"/>
              <a:gd name="T42" fmla="*/ 309780 w 899752"/>
              <a:gd name="T43" fmla="*/ 899754 h 899754"/>
              <a:gd name="T44" fmla="*/ 309780 w 899752"/>
              <a:gd name="T45" fmla="*/ 843649 h 899754"/>
              <a:gd name="T46" fmla="*/ 382475 w 899752"/>
              <a:gd name="T47" fmla="*/ 843649 h 899754"/>
              <a:gd name="T48" fmla="*/ 410904 w 899752"/>
              <a:gd name="T49" fmla="*/ 815597 h 899754"/>
              <a:gd name="T50" fmla="*/ 422420 w 899752"/>
              <a:gd name="T51" fmla="*/ 803729 h 899754"/>
              <a:gd name="T52" fmla="*/ 422420 w 899752"/>
              <a:gd name="T53" fmla="*/ 618873 h 899754"/>
              <a:gd name="T54" fmla="*/ 57150 w 899752"/>
              <a:gd name="T55" fmla="*/ 618873 h 899754"/>
              <a:gd name="T56" fmla="*/ 421804 w 899752"/>
              <a:gd name="T57" fmla="*/ 0 h 899754"/>
              <a:gd name="T58" fmla="*/ 477949 w 899752"/>
              <a:gd name="T59" fmla="*/ 0 h 899754"/>
              <a:gd name="T60" fmla="*/ 477949 w 899752"/>
              <a:gd name="T61" fmla="*/ 56380 h 899754"/>
              <a:gd name="T62" fmla="*/ 899752 w 899752"/>
              <a:gd name="T63" fmla="*/ 56380 h 899754"/>
              <a:gd name="T64" fmla="*/ 899752 w 899752"/>
              <a:gd name="T65" fmla="*/ 169501 h 899754"/>
              <a:gd name="T66" fmla="*/ 0 w 899752"/>
              <a:gd name="T67" fmla="*/ 169501 h 899754"/>
              <a:gd name="T68" fmla="*/ 0 w 899752"/>
              <a:gd name="T69" fmla="*/ 56380 h 899754"/>
              <a:gd name="T70" fmla="*/ 421804 w 899752"/>
              <a:gd name="T71" fmla="*/ 56380 h 8997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99752" h="899754">
                <a:moveTo>
                  <a:pt x="422275" y="280988"/>
                </a:moveTo>
                <a:lnTo>
                  <a:pt x="534627" y="365919"/>
                </a:lnTo>
                <a:lnTo>
                  <a:pt x="422275" y="450489"/>
                </a:lnTo>
                <a:lnTo>
                  <a:pt x="422275" y="280988"/>
                </a:lnTo>
                <a:close/>
                <a:moveTo>
                  <a:pt x="57150" y="225425"/>
                </a:moveTo>
                <a:lnTo>
                  <a:pt x="113290" y="225425"/>
                </a:lnTo>
                <a:lnTo>
                  <a:pt x="113290" y="562409"/>
                </a:lnTo>
                <a:lnTo>
                  <a:pt x="422420" y="562409"/>
                </a:lnTo>
                <a:lnTo>
                  <a:pt x="478560" y="562409"/>
                </a:lnTo>
                <a:lnTo>
                  <a:pt x="787690" y="562409"/>
                </a:lnTo>
                <a:lnTo>
                  <a:pt x="787690" y="225425"/>
                </a:lnTo>
                <a:lnTo>
                  <a:pt x="844190" y="225425"/>
                </a:lnTo>
                <a:lnTo>
                  <a:pt x="844190" y="618873"/>
                </a:lnTo>
                <a:lnTo>
                  <a:pt x="478560" y="618873"/>
                </a:lnTo>
                <a:lnTo>
                  <a:pt x="478560" y="803729"/>
                </a:lnTo>
                <a:lnTo>
                  <a:pt x="490436" y="815597"/>
                </a:lnTo>
                <a:lnTo>
                  <a:pt x="518146" y="843649"/>
                </a:lnTo>
                <a:lnTo>
                  <a:pt x="590840" y="843649"/>
                </a:lnTo>
                <a:lnTo>
                  <a:pt x="590840" y="899754"/>
                </a:lnTo>
                <a:lnTo>
                  <a:pt x="495114" y="899754"/>
                </a:lnTo>
                <a:lnTo>
                  <a:pt x="450490" y="855158"/>
                </a:lnTo>
                <a:lnTo>
                  <a:pt x="405866" y="899754"/>
                </a:lnTo>
                <a:lnTo>
                  <a:pt x="309780" y="899754"/>
                </a:lnTo>
                <a:lnTo>
                  <a:pt x="309780" y="843649"/>
                </a:lnTo>
                <a:lnTo>
                  <a:pt x="382475" y="843649"/>
                </a:lnTo>
                <a:lnTo>
                  <a:pt x="410904" y="815597"/>
                </a:lnTo>
                <a:lnTo>
                  <a:pt x="422420" y="803729"/>
                </a:lnTo>
                <a:lnTo>
                  <a:pt x="422420" y="618873"/>
                </a:lnTo>
                <a:lnTo>
                  <a:pt x="57150" y="618873"/>
                </a:lnTo>
                <a:lnTo>
                  <a:pt x="57150" y="225425"/>
                </a:lnTo>
                <a:close/>
                <a:moveTo>
                  <a:pt x="421804" y="0"/>
                </a:moveTo>
                <a:lnTo>
                  <a:pt x="477949" y="0"/>
                </a:lnTo>
                <a:lnTo>
                  <a:pt x="477949" y="56380"/>
                </a:lnTo>
                <a:lnTo>
                  <a:pt x="899752" y="56380"/>
                </a:lnTo>
                <a:lnTo>
                  <a:pt x="899752" y="169501"/>
                </a:lnTo>
                <a:lnTo>
                  <a:pt x="0" y="169501"/>
                </a:lnTo>
                <a:lnTo>
                  <a:pt x="0" y="56380"/>
                </a:lnTo>
                <a:lnTo>
                  <a:pt x="421804" y="56380"/>
                </a:lnTo>
                <a:lnTo>
                  <a:pt x="42180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BCF9EA5-8A46-4AC5-B77E-5F26655FBA4D}"/>
              </a:ext>
            </a:extLst>
          </p:cNvPr>
          <p:cNvSpPr txBox="1"/>
          <p:nvPr userDrawn="1"/>
        </p:nvSpPr>
        <p:spPr>
          <a:xfrm>
            <a:off x="1116" y="2049813"/>
            <a:ext cx="1701523" cy="8233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spcBef>
                <a:spcPts val="900"/>
              </a:spcBef>
            </a:pPr>
            <a:r>
              <a:rPr lang="ru-RU" sz="1600" b="1" dirty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5064</a:t>
            </a:r>
          </a:p>
          <a:p>
            <a:pPr algn="r">
              <a:spcBef>
                <a:spcPts val="900"/>
              </a:spcBef>
            </a:pPr>
            <a:r>
              <a:rPr lang="ru-RU" sz="12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Посетителей </a:t>
            </a:r>
            <a:br>
              <a:rPr lang="ru-RU" sz="12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ru-RU" sz="12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по рекламе</a:t>
            </a:r>
            <a:endParaRPr lang="en-US" sz="1200" dirty="0">
              <a:latin typeface="+mn-lt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BCF9EA5-8A46-4AC5-B77E-5F26655FBA4D}"/>
              </a:ext>
            </a:extLst>
          </p:cNvPr>
          <p:cNvSpPr txBox="1"/>
          <p:nvPr userDrawn="1"/>
        </p:nvSpPr>
        <p:spPr>
          <a:xfrm>
            <a:off x="1269971" y="3634038"/>
            <a:ext cx="2165317" cy="10079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spcBef>
                <a:spcPts val="900"/>
              </a:spcBef>
            </a:pPr>
            <a:r>
              <a:rPr lang="ru-RU" sz="1600" b="1" dirty="0" smtClean="0">
                <a:latin typeface="+mj-lt"/>
                <a:ea typeface="Lato Light" panose="020F0502020204030203" pitchFamily="34" charset="0"/>
                <a:cs typeface="Lato Light" panose="020F0502020204030203" pitchFamily="34" charset="0"/>
              </a:rPr>
              <a:t>134</a:t>
            </a:r>
            <a:endParaRPr lang="ru-RU" sz="1600" b="1" dirty="0">
              <a:latin typeface="+mj-lt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r">
              <a:spcBef>
                <a:spcPts val="900"/>
              </a:spcBef>
            </a:pPr>
            <a:r>
              <a:rPr lang="ru-RU" sz="12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КП направлено </a:t>
            </a:r>
            <a:br>
              <a:rPr lang="ru-RU" sz="12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ru-RU" sz="12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на сумму </a:t>
            </a:r>
            <a:br>
              <a:rPr lang="ru-RU" sz="12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</a:br>
            <a:r>
              <a:rPr lang="ru-RU" sz="1200" dirty="0">
                <a:latin typeface="+mn-lt"/>
                <a:ea typeface="Lato Light" panose="020F0502020204030203" pitchFamily="34" charset="0"/>
                <a:cs typeface="Lato Light" panose="020F0502020204030203" pitchFamily="34" charset="0"/>
              </a:rPr>
              <a:t>147 092 000 руб.</a:t>
            </a:r>
            <a:endParaRPr lang="en-US" sz="1200" dirty="0">
              <a:latin typeface="+mn-lt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968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5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12"/>
          <p:cNvSpPr>
            <a:spLocks noGrp="1"/>
          </p:cNvSpPr>
          <p:nvPr>
            <p:ph type="title" hasCustomPrompt="1"/>
          </p:nvPr>
        </p:nvSpPr>
        <p:spPr bwMode="auto">
          <a:xfrm>
            <a:off x="839416" y="3068960"/>
            <a:ext cx="7056784" cy="864000"/>
          </a:xfrm>
        </p:spPr>
        <p:txBody>
          <a:bodyPr/>
          <a:lstStyle>
            <a:lvl1pPr algn="l">
              <a:lnSpc>
                <a:spcPts val="3800"/>
              </a:lnSpc>
              <a:defRPr sz="32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14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839416" y="3932960"/>
            <a:ext cx="7056784" cy="747040"/>
          </a:xfr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600" baseline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 smtClean="0"/>
              <a:t>Второй </a:t>
            </a:r>
            <a:r>
              <a:rPr lang="ru-RU" dirty="0"/>
              <a:t>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593509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r="370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Объект 2"/>
          <p:cNvSpPr txBox="1">
            <a:spLocks/>
          </p:cNvSpPr>
          <p:nvPr userDrawn="1"/>
        </p:nvSpPr>
        <p:spPr bwMode="auto">
          <a:xfrm>
            <a:off x="695400" y="476672"/>
            <a:ext cx="3240360" cy="302433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8000" indent="-288000" algn="l" eaLnBrk="1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288000" algn="l" eaLnBrk="1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eaLnBrk="1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eaLnBrk="1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eaLnBrk="1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10000"/>
              </a:lnSpc>
              <a:buNone/>
            </a:pP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145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133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defRPr>
            </a:lvl1pPr>
          </a:lstStyle>
          <a:p>
            <a:r>
              <a:rPr lang="fi-FI"/>
              <a:t>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6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7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12"/>
          <p:cNvSpPr>
            <a:spLocks noGrp="1"/>
          </p:cNvSpPr>
          <p:nvPr>
            <p:ph type="title" hasCustomPrompt="1"/>
          </p:nvPr>
        </p:nvSpPr>
        <p:spPr bwMode="auto">
          <a:xfrm>
            <a:off x="839416" y="3068960"/>
            <a:ext cx="7056784" cy="864000"/>
          </a:xfrm>
        </p:spPr>
        <p:txBody>
          <a:bodyPr/>
          <a:lstStyle>
            <a:lvl1pPr algn="l">
              <a:lnSpc>
                <a:spcPts val="3800"/>
              </a:lnSpc>
              <a:defRPr sz="32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14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839416" y="3932960"/>
            <a:ext cx="7056784" cy="747040"/>
          </a:xfr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600" baseline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 smtClean="0"/>
              <a:t>Второй </a:t>
            </a:r>
            <a:r>
              <a:rPr lang="ru-RU" dirty="0"/>
              <a:t>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41180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_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4000" y="630000"/>
            <a:ext cx="1778400" cy="385200"/>
          </a:xfrm>
          <a:prstGeom prst="rect">
            <a:avLst/>
          </a:prstGeom>
        </p:spPr>
      </p:pic>
      <p:grpSp>
        <p:nvGrpSpPr>
          <p:cNvPr id="24" name="Группа 23"/>
          <p:cNvGrpSpPr/>
          <p:nvPr userDrawn="1"/>
        </p:nvGrpSpPr>
        <p:grpSpPr>
          <a:xfrm>
            <a:off x="114301" y="-3"/>
            <a:ext cx="12082917" cy="6867528"/>
            <a:chOff x="114301" y="-3"/>
            <a:chExt cx="12082917" cy="6867528"/>
          </a:xfrm>
          <a:solidFill>
            <a:srgbClr val="DEE5ED"/>
          </a:solidFill>
        </p:grpSpPr>
        <p:sp>
          <p:nvSpPr>
            <p:cNvPr id="25" name="Полилиния 24"/>
            <p:cNvSpPr/>
            <p:nvPr userDrawn="1"/>
          </p:nvSpPr>
          <p:spPr>
            <a:xfrm>
              <a:off x="114301" y="1489535"/>
              <a:ext cx="6372746" cy="5370845"/>
            </a:xfrm>
            <a:custGeom>
              <a:avLst/>
              <a:gdLst>
                <a:gd name="connsiteX0" fmla="*/ 361950 w 6324600"/>
                <a:gd name="connsiteY0" fmla="*/ 4029075 h 5391150"/>
                <a:gd name="connsiteX1" fmla="*/ 6324600 w 6324600"/>
                <a:gd name="connsiteY1" fmla="*/ 0 h 5391150"/>
                <a:gd name="connsiteX2" fmla="*/ 5591175 w 6324600"/>
                <a:gd name="connsiteY2" fmla="*/ 2276475 h 5391150"/>
                <a:gd name="connsiteX3" fmla="*/ 1057275 w 6324600"/>
                <a:gd name="connsiteY3" fmla="*/ 5391150 h 5391150"/>
                <a:gd name="connsiteX4" fmla="*/ 0 w 6324600"/>
                <a:gd name="connsiteY4" fmla="*/ 5381625 h 5391150"/>
                <a:gd name="connsiteX5" fmla="*/ 361950 w 6324600"/>
                <a:gd name="connsiteY5" fmla="*/ 4029075 h 5391150"/>
                <a:gd name="connsiteX0" fmla="*/ 361950 w 6353695"/>
                <a:gd name="connsiteY0" fmla="*/ 4054013 h 5416088"/>
                <a:gd name="connsiteX1" fmla="*/ 6353695 w 6353695"/>
                <a:gd name="connsiteY1" fmla="*/ 0 h 5416088"/>
                <a:gd name="connsiteX2" fmla="*/ 5591175 w 6353695"/>
                <a:gd name="connsiteY2" fmla="*/ 2301413 h 5416088"/>
                <a:gd name="connsiteX3" fmla="*/ 1057275 w 6353695"/>
                <a:gd name="connsiteY3" fmla="*/ 5416088 h 5416088"/>
                <a:gd name="connsiteX4" fmla="*/ 0 w 6353695"/>
                <a:gd name="connsiteY4" fmla="*/ 5406563 h 5416088"/>
                <a:gd name="connsiteX5" fmla="*/ 361950 w 6353695"/>
                <a:gd name="connsiteY5" fmla="*/ 4054013 h 5416088"/>
                <a:gd name="connsiteX0" fmla="*/ 361950 w 6363220"/>
                <a:gd name="connsiteY0" fmla="*/ 4025438 h 5387513"/>
                <a:gd name="connsiteX1" fmla="*/ 6363220 w 6363220"/>
                <a:gd name="connsiteY1" fmla="*/ 0 h 5387513"/>
                <a:gd name="connsiteX2" fmla="*/ 5591175 w 6363220"/>
                <a:gd name="connsiteY2" fmla="*/ 2272838 h 5387513"/>
                <a:gd name="connsiteX3" fmla="*/ 1057275 w 6363220"/>
                <a:gd name="connsiteY3" fmla="*/ 5387513 h 5387513"/>
                <a:gd name="connsiteX4" fmla="*/ 0 w 6363220"/>
                <a:gd name="connsiteY4" fmla="*/ 5377988 h 5387513"/>
                <a:gd name="connsiteX5" fmla="*/ 361950 w 6363220"/>
                <a:gd name="connsiteY5" fmla="*/ 4025438 h 5387513"/>
                <a:gd name="connsiteX0" fmla="*/ 361950 w 6363220"/>
                <a:gd name="connsiteY0" fmla="*/ 4025438 h 5387513"/>
                <a:gd name="connsiteX1" fmla="*/ 6363220 w 6363220"/>
                <a:gd name="connsiteY1" fmla="*/ 0 h 5387513"/>
                <a:gd name="connsiteX2" fmla="*/ 5760244 w 6363220"/>
                <a:gd name="connsiteY2" fmla="*/ 2268076 h 5387513"/>
                <a:gd name="connsiteX3" fmla="*/ 1057275 w 6363220"/>
                <a:gd name="connsiteY3" fmla="*/ 5387513 h 5387513"/>
                <a:gd name="connsiteX4" fmla="*/ 0 w 6363220"/>
                <a:gd name="connsiteY4" fmla="*/ 5377988 h 5387513"/>
                <a:gd name="connsiteX5" fmla="*/ 361950 w 6363220"/>
                <a:gd name="connsiteY5" fmla="*/ 4025438 h 5387513"/>
                <a:gd name="connsiteX0" fmla="*/ 361950 w 6363220"/>
                <a:gd name="connsiteY0" fmla="*/ 4025438 h 5377988"/>
                <a:gd name="connsiteX1" fmla="*/ 6363220 w 6363220"/>
                <a:gd name="connsiteY1" fmla="*/ 0 h 5377988"/>
                <a:gd name="connsiteX2" fmla="*/ 5760244 w 6363220"/>
                <a:gd name="connsiteY2" fmla="*/ 2268076 h 5377988"/>
                <a:gd name="connsiteX3" fmla="*/ 1088231 w 6363220"/>
                <a:gd name="connsiteY3" fmla="*/ 5368463 h 5377988"/>
                <a:gd name="connsiteX4" fmla="*/ 0 w 6363220"/>
                <a:gd name="connsiteY4" fmla="*/ 5377988 h 5377988"/>
                <a:gd name="connsiteX5" fmla="*/ 361950 w 6363220"/>
                <a:gd name="connsiteY5" fmla="*/ 4025438 h 5377988"/>
                <a:gd name="connsiteX0" fmla="*/ 361950 w 6363220"/>
                <a:gd name="connsiteY0" fmla="*/ 4025438 h 5373225"/>
                <a:gd name="connsiteX1" fmla="*/ 6363220 w 6363220"/>
                <a:gd name="connsiteY1" fmla="*/ 0 h 5373225"/>
                <a:gd name="connsiteX2" fmla="*/ 5760244 w 6363220"/>
                <a:gd name="connsiteY2" fmla="*/ 2268076 h 5373225"/>
                <a:gd name="connsiteX3" fmla="*/ 1088231 w 6363220"/>
                <a:gd name="connsiteY3" fmla="*/ 5368463 h 5373225"/>
                <a:gd name="connsiteX4" fmla="*/ 0 w 6363220"/>
                <a:gd name="connsiteY4" fmla="*/ 5373225 h 5373225"/>
                <a:gd name="connsiteX5" fmla="*/ 361950 w 6363220"/>
                <a:gd name="connsiteY5" fmla="*/ 4025438 h 5373225"/>
                <a:gd name="connsiteX0" fmla="*/ 359569 w 6360839"/>
                <a:gd name="connsiteY0" fmla="*/ 4025438 h 5370844"/>
                <a:gd name="connsiteX1" fmla="*/ 6360839 w 6360839"/>
                <a:gd name="connsiteY1" fmla="*/ 0 h 5370844"/>
                <a:gd name="connsiteX2" fmla="*/ 5757863 w 6360839"/>
                <a:gd name="connsiteY2" fmla="*/ 2268076 h 5370844"/>
                <a:gd name="connsiteX3" fmla="*/ 1085850 w 6360839"/>
                <a:gd name="connsiteY3" fmla="*/ 5368463 h 5370844"/>
                <a:gd name="connsiteX4" fmla="*/ 0 w 6360839"/>
                <a:gd name="connsiteY4" fmla="*/ 5370844 h 5370844"/>
                <a:gd name="connsiteX5" fmla="*/ 359569 w 6360839"/>
                <a:gd name="connsiteY5" fmla="*/ 4025438 h 5370844"/>
                <a:gd name="connsiteX0" fmla="*/ 385763 w 6360839"/>
                <a:gd name="connsiteY0" fmla="*/ 4034963 h 5370844"/>
                <a:gd name="connsiteX1" fmla="*/ 6360839 w 6360839"/>
                <a:gd name="connsiteY1" fmla="*/ 0 h 5370844"/>
                <a:gd name="connsiteX2" fmla="*/ 5757863 w 6360839"/>
                <a:gd name="connsiteY2" fmla="*/ 2268076 h 5370844"/>
                <a:gd name="connsiteX3" fmla="*/ 1085850 w 6360839"/>
                <a:gd name="connsiteY3" fmla="*/ 5368463 h 5370844"/>
                <a:gd name="connsiteX4" fmla="*/ 0 w 6360839"/>
                <a:gd name="connsiteY4" fmla="*/ 5370844 h 5370844"/>
                <a:gd name="connsiteX5" fmla="*/ 385763 w 6360839"/>
                <a:gd name="connsiteY5" fmla="*/ 4034963 h 5370844"/>
                <a:gd name="connsiteX0" fmla="*/ 354806 w 6360839"/>
                <a:gd name="connsiteY0" fmla="*/ 4027819 h 5370844"/>
                <a:gd name="connsiteX1" fmla="*/ 6360839 w 6360839"/>
                <a:gd name="connsiteY1" fmla="*/ 0 h 5370844"/>
                <a:gd name="connsiteX2" fmla="*/ 5757863 w 6360839"/>
                <a:gd name="connsiteY2" fmla="*/ 2268076 h 5370844"/>
                <a:gd name="connsiteX3" fmla="*/ 1085850 w 6360839"/>
                <a:gd name="connsiteY3" fmla="*/ 5368463 h 5370844"/>
                <a:gd name="connsiteX4" fmla="*/ 0 w 6360839"/>
                <a:gd name="connsiteY4" fmla="*/ 5370844 h 5370844"/>
                <a:gd name="connsiteX5" fmla="*/ 354806 w 6360839"/>
                <a:gd name="connsiteY5" fmla="*/ 4027819 h 5370844"/>
                <a:gd name="connsiteX0" fmla="*/ 264319 w 6270352"/>
                <a:gd name="connsiteY0" fmla="*/ 4027819 h 5368463"/>
                <a:gd name="connsiteX1" fmla="*/ 6270352 w 6270352"/>
                <a:gd name="connsiteY1" fmla="*/ 0 h 5368463"/>
                <a:gd name="connsiteX2" fmla="*/ 5667376 w 6270352"/>
                <a:gd name="connsiteY2" fmla="*/ 2268076 h 5368463"/>
                <a:gd name="connsiteX3" fmla="*/ 995363 w 6270352"/>
                <a:gd name="connsiteY3" fmla="*/ 5368463 h 5368463"/>
                <a:gd name="connsiteX4" fmla="*/ 0 w 6270352"/>
                <a:gd name="connsiteY4" fmla="*/ 5354176 h 5368463"/>
                <a:gd name="connsiteX5" fmla="*/ 264319 w 6270352"/>
                <a:gd name="connsiteY5" fmla="*/ 4027819 h 5368463"/>
                <a:gd name="connsiteX0" fmla="*/ 366713 w 6372746"/>
                <a:gd name="connsiteY0" fmla="*/ 4027819 h 5370845"/>
                <a:gd name="connsiteX1" fmla="*/ 6372746 w 6372746"/>
                <a:gd name="connsiteY1" fmla="*/ 0 h 5370845"/>
                <a:gd name="connsiteX2" fmla="*/ 5769770 w 6372746"/>
                <a:gd name="connsiteY2" fmla="*/ 2268076 h 5370845"/>
                <a:gd name="connsiteX3" fmla="*/ 1097757 w 6372746"/>
                <a:gd name="connsiteY3" fmla="*/ 5368463 h 5370845"/>
                <a:gd name="connsiteX4" fmla="*/ 0 w 6372746"/>
                <a:gd name="connsiteY4" fmla="*/ 5370845 h 5370845"/>
                <a:gd name="connsiteX5" fmla="*/ 366713 w 6372746"/>
                <a:gd name="connsiteY5" fmla="*/ 4027819 h 5370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72746" h="5370845">
                  <a:moveTo>
                    <a:pt x="366713" y="4027819"/>
                  </a:moveTo>
                  <a:lnTo>
                    <a:pt x="6372746" y="0"/>
                  </a:lnTo>
                  <a:lnTo>
                    <a:pt x="5769770" y="2268076"/>
                  </a:lnTo>
                  <a:lnTo>
                    <a:pt x="1097757" y="5368463"/>
                  </a:lnTo>
                  <a:lnTo>
                    <a:pt x="0" y="5370845"/>
                  </a:lnTo>
                  <a:lnTo>
                    <a:pt x="366713" y="402781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олилиния 25"/>
            <p:cNvSpPr/>
            <p:nvPr userDrawn="1"/>
          </p:nvSpPr>
          <p:spPr>
            <a:xfrm>
              <a:off x="7884320" y="-3"/>
              <a:ext cx="4307909" cy="2945609"/>
            </a:xfrm>
            <a:custGeom>
              <a:avLst/>
              <a:gdLst>
                <a:gd name="connsiteX0" fmla="*/ 609600 w 4324350"/>
                <a:gd name="connsiteY0" fmla="*/ 723900 h 2952750"/>
                <a:gd name="connsiteX1" fmla="*/ 0 w 4324350"/>
                <a:gd name="connsiteY1" fmla="*/ 2952750 h 2952750"/>
                <a:gd name="connsiteX2" fmla="*/ 4324350 w 4324350"/>
                <a:gd name="connsiteY2" fmla="*/ 19050 h 2952750"/>
                <a:gd name="connsiteX3" fmla="*/ 1714500 w 4324350"/>
                <a:gd name="connsiteY3" fmla="*/ 0 h 2952750"/>
                <a:gd name="connsiteX4" fmla="*/ 609600 w 4324350"/>
                <a:gd name="connsiteY4" fmla="*/ 723900 h 2952750"/>
                <a:gd name="connsiteX0" fmla="*/ 609600 w 4348163"/>
                <a:gd name="connsiteY0" fmla="*/ 723900 h 2952750"/>
                <a:gd name="connsiteX1" fmla="*/ 0 w 4348163"/>
                <a:gd name="connsiteY1" fmla="*/ 2952750 h 2952750"/>
                <a:gd name="connsiteX2" fmla="*/ 4348163 w 4348163"/>
                <a:gd name="connsiteY2" fmla="*/ 9525 h 2952750"/>
                <a:gd name="connsiteX3" fmla="*/ 1714500 w 4348163"/>
                <a:gd name="connsiteY3" fmla="*/ 0 h 2952750"/>
                <a:gd name="connsiteX4" fmla="*/ 609600 w 4348163"/>
                <a:gd name="connsiteY4" fmla="*/ 723900 h 2952750"/>
                <a:gd name="connsiteX0" fmla="*/ 609600 w 4221957"/>
                <a:gd name="connsiteY0" fmla="*/ 723900 h 2952750"/>
                <a:gd name="connsiteX1" fmla="*/ 0 w 4221957"/>
                <a:gd name="connsiteY1" fmla="*/ 2952750 h 2952750"/>
                <a:gd name="connsiteX2" fmla="*/ 4221957 w 4221957"/>
                <a:gd name="connsiteY2" fmla="*/ 278606 h 2952750"/>
                <a:gd name="connsiteX3" fmla="*/ 1714500 w 4221957"/>
                <a:gd name="connsiteY3" fmla="*/ 0 h 2952750"/>
                <a:gd name="connsiteX4" fmla="*/ 609600 w 4221957"/>
                <a:gd name="connsiteY4" fmla="*/ 723900 h 2952750"/>
                <a:gd name="connsiteX0" fmla="*/ 609600 w 4329114"/>
                <a:gd name="connsiteY0" fmla="*/ 723900 h 2952750"/>
                <a:gd name="connsiteX1" fmla="*/ 0 w 4329114"/>
                <a:gd name="connsiteY1" fmla="*/ 2952750 h 2952750"/>
                <a:gd name="connsiteX2" fmla="*/ 4329114 w 4329114"/>
                <a:gd name="connsiteY2" fmla="*/ 11906 h 2952750"/>
                <a:gd name="connsiteX3" fmla="*/ 1714500 w 4329114"/>
                <a:gd name="connsiteY3" fmla="*/ 0 h 2952750"/>
                <a:gd name="connsiteX4" fmla="*/ 609600 w 4329114"/>
                <a:gd name="connsiteY4" fmla="*/ 723900 h 2952750"/>
                <a:gd name="connsiteX0" fmla="*/ 609600 w 4329114"/>
                <a:gd name="connsiteY0" fmla="*/ 723900 h 2952750"/>
                <a:gd name="connsiteX1" fmla="*/ 0 w 4329114"/>
                <a:gd name="connsiteY1" fmla="*/ 2952750 h 2952750"/>
                <a:gd name="connsiteX2" fmla="*/ 4171949 w 4329114"/>
                <a:gd name="connsiteY2" fmla="*/ 114300 h 2952750"/>
                <a:gd name="connsiteX3" fmla="*/ 4329114 w 4329114"/>
                <a:gd name="connsiteY3" fmla="*/ 11906 h 2952750"/>
                <a:gd name="connsiteX4" fmla="*/ 1714500 w 4329114"/>
                <a:gd name="connsiteY4" fmla="*/ 0 h 2952750"/>
                <a:gd name="connsiteX5" fmla="*/ 609600 w 4329114"/>
                <a:gd name="connsiteY5" fmla="*/ 723900 h 2952750"/>
                <a:gd name="connsiteX0" fmla="*/ 609600 w 4331493"/>
                <a:gd name="connsiteY0" fmla="*/ 723900 h 2952750"/>
                <a:gd name="connsiteX1" fmla="*/ 0 w 4331493"/>
                <a:gd name="connsiteY1" fmla="*/ 2952750 h 2952750"/>
                <a:gd name="connsiteX2" fmla="*/ 4331493 w 4331493"/>
                <a:gd name="connsiteY2" fmla="*/ 76200 h 2952750"/>
                <a:gd name="connsiteX3" fmla="*/ 4329114 w 4331493"/>
                <a:gd name="connsiteY3" fmla="*/ 11906 h 2952750"/>
                <a:gd name="connsiteX4" fmla="*/ 1714500 w 4331493"/>
                <a:gd name="connsiteY4" fmla="*/ 0 h 2952750"/>
                <a:gd name="connsiteX5" fmla="*/ 609600 w 4331493"/>
                <a:gd name="connsiteY5" fmla="*/ 723900 h 2952750"/>
                <a:gd name="connsiteX0" fmla="*/ 609600 w 4331493"/>
                <a:gd name="connsiteY0" fmla="*/ 711994 h 2940844"/>
                <a:gd name="connsiteX1" fmla="*/ 0 w 4331493"/>
                <a:gd name="connsiteY1" fmla="*/ 2940844 h 2940844"/>
                <a:gd name="connsiteX2" fmla="*/ 4331493 w 4331493"/>
                <a:gd name="connsiteY2" fmla="*/ 64294 h 2940844"/>
                <a:gd name="connsiteX3" fmla="*/ 4329114 w 4331493"/>
                <a:gd name="connsiteY3" fmla="*/ 0 h 2940844"/>
                <a:gd name="connsiteX4" fmla="*/ 1735931 w 4331493"/>
                <a:gd name="connsiteY4" fmla="*/ 28575 h 2940844"/>
                <a:gd name="connsiteX5" fmla="*/ 609600 w 4331493"/>
                <a:gd name="connsiteY5" fmla="*/ 711994 h 2940844"/>
                <a:gd name="connsiteX0" fmla="*/ 609600 w 4331493"/>
                <a:gd name="connsiteY0" fmla="*/ 714375 h 2943225"/>
                <a:gd name="connsiteX1" fmla="*/ 0 w 4331493"/>
                <a:gd name="connsiteY1" fmla="*/ 2943225 h 2943225"/>
                <a:gd name="connsiteX2" fmla="*/ 4331493 w 4331493"/>
                <a:gd name="connsiteY2" fmla="*/ 66675 h 2943225"/>
                <a:gd name="connsiteX3" fmla="*/ 4329114 w 4331493"/>
                <a:gd name="connsiteY3" fmla="*/ 2381 h 2943225"/>
                <a:gd name="connsiteX4" fmla="*/ 1681162 w 4331493"/>
                <a:gd name="connsiteY4" fmla="*/ 0 h 2943225"/>
                <a:gd name="connsiteX5" fmla="*/ 609600 w 4331493"/>
                <a:gd name="connsiteY5" fmla="*/ 714375 h 2943225"/>
                <a:gd name="connsiteX0" fmla="*/ 609600 w 4341020"/>
                <a:gd name="connsiteY0" fmla="*/ 714375 h 2943225"/>
                <a:gd name="connsiteX1" fmla="*/ 0 w 4341020"/>
                <a:gd name="connsiteY1" fmla="*/ 2943225 h 2943225"/>
                <a:gd name="connsiteX2" fmla="*/ 4331493 w 4341020"/>
                <a:gd name="connsiteY2" fmla="*/ 66675 h 2943225"/>
                <a:gd name="connsiteX3" fmla="*/ 4341020 w 4341020"/>
                <a:gd name="connsiteY3" fmla="*/ 2381 h 2943225"/>
                <a:gd name="connsiteX4" fmla="*/ 1681162 w 4341020"/>
                <a:gd name="connsiteY4" fmla="*/ 0 h 2943225"/>
                <a:gd name="connsiteX5" fmla="*/ 609600 w 4341020"/>
                <a:gd name="connsiteY5" fmla="*/ 714375 h 2943225"/>
                <a:gd name="connsiteX0" fmla="*/ 609600 w 4333877"/>
                <a:gd name="connsiteY0" fmla="*/ 714376 h 2943226"/>
                <a:gd name="connsiteX1" fmla="*/ 0 w 4333877"/>
                <a:gd name="connsiteY1" fmla="*/ 2943226 h 2943226"/>
                <a:gd name="connsiteX2" fmla="*/ 4331493 w 4333877"/>
                <a:gd name="connsiteY2" fmla="*/ 66676 h 2943226"/>
                <a:gd name="connsiteX3" fmla="*/ 4333877 w 4333877"/>
                <a:gd name="connsiteY3" fmla="*/ 0 h 2943226"/>
                <a:gd name="connsiteX4" fmla="*/ 1681162 w 4333877"/>
                <a:gd name="connsiteY4" fmla="*/ 1 h 2943226"/>
                <a:gd name="connsiteX5" fmla="*/ 609600 w 4333877"/>
                <a:gd name="connsiteY5" fmla="*/ 714376 h 2943226"/>
                <a:gd name="connsiteX0" fmla="*/ 609600 w 4334103"/>
                <a:gd name="connsiteY0" fmla="*/ 714376 h 2943226"/>
                <a:gd name="connsiteX1" fmla="*/ 0 w 4334103"/>
                <a:gd name="connsiteY1" fmla="*/ 2943226 h 2943226"/>
                <a:gd name="connsiteX2" fmla="*/ 4333874 w 4334103"/>
                <a:gd name="connsiteY2" fmla="*/ 66676 h 2943226"/>
                <a:gd name="connsiteX3" fmla="*/ 4333877 w 4334103"/>
                <a:gd name="connsiteY3" fmla="*/ 0 h 2943226"/>
                <a:gd name="connsiteX4" fmla="*/ 1681162 w 4334103"/>
                <a:gd name="connsiteY4" fmla="*/ 1 h 2943226"/>
                <a:gd name="connsiteX5" fmla="*/ 609600 w 4334103"/>
                <a:gd name="connsiteY5" fmla="*/ 714376 h 2943226"/>
                <a:gd name="connsiteX0" fmla="*/ 590550 w 4315053"/>
                <a:gd name="connsiteY0" fmla="*/ 714376 h 2936082"/>
                <a:gd name="connsiteX1" fmla="*/ 0 w 4315053"/>
                <a:gd name="connsiteY1" fmla="*/ 2936082 h 2936082"/>
                <a:gd name="connsiteX2" fmla="*/ 4314824 w 4315053"/>
                <a:gd name="connsiteY2" fmla="*/ 66676 h 2936082"/>
                <a:gd name="connsiteX3" fmla="*/ 4314827 w 4315053"/>
                <a:gd name="connsiteY3" fmla="*/ 0 h 2936082"/>
                <a:gd name="connsiteX4" fmla="*/ 1662112 w 4315053"/>
                <a:gd name="connsiteY4" fmla="*/ 1 h 2936082"/>
                <a:gd name="connsiteX5" fmla="*/ 590550 w 4315053"/>
                <a:gd name="connsiteY5" fmla="*/ 714376 h 2936082"/>
                <a:gd name="connsiteX0" fmla="*/ 609600 w 4334103"/>
                <a:gd name="connsiteY0" fmla="*/ 714376 h 2981326"/>
                <a:gd name="connsiteX1" fmla="*/ 0 w 4334103"/>
                <a:gd name="connsiteY1" fmla="*/ 2981326 h 2981326"/>
                <a:gd name="connsiteX2" fmla="*/ 4333874 w 4334103"/>
                <a:gd name="connsiteY2" fmla="*/ 66676 h 2981326"/>
                <a:gd name="connsiteX3" fmla="*/ 4333877 w 4334103"/>
                <a:gd name="connsiteY3" fmla="*/ 0 h 2981326"/>
                <a:gd name="connsiteX4" fmla="*/ 1681162 w 4334103"/>
                <a:gd name="connsiteY4" fmla="*/ 1 h 2981326"/>
                <a:gd name="connsiteX5" fmla="*/ 609600 w 4334103"/>
                <a:gd name="connsiteY5" fmla="*/ 714376 h 2981326"/>
                <a:gd name="connsiteX0" fmla="*/ 435768 w 4160271"/>
                <a:gd name="connsiteY0" fmla="*/ 714376 h 2838451"/>
                <a:gd name="connsiteX1" fmla="*/ 0 w 4160271"/>
                <a:gd name="connsiteY1" fmla="*/ 2838451 h 2838451"/>
                <a:gd name="connsiteX2" fmla="*/ 4160042 w 4160271"/>
                <a:gd name="connsiteY2" fmla="*/ 66676 h 2838451"/>
                <a:gd name="connsiteX3" fmla="*/ 4160045 w 4160271"/>
                <a:gd name="connsiteY3" fmla="*/ 0 h 2838451"/>
                <a:gd name="connsiteX4" fmla="*/ 1507330 w 4160271"/>
                <a:gd name="connsiteY4" fmla="*/ 1 h 2838451"/>
                <a:gd name="connsiteX5" fmla="*/ 435768 w 4160271"/>
                <a:gd name="connsiteY5" fmla="*/ 714376 h 2838451"/>
                <a:gd name="connsiteX0" fmla="*/ 604837 w 4329340"/>
                <a:gd name="connsiteY0" fmla="*/ 714376 h 2993233"/>
                <a:gd name="connsiteX1" fmla="*/ 0 w 4329340"/>
                <a:gd name="connsiteY1" fmla="*/ 2993233 h 2993233"/>
                <a:gd name="connsiteX2" fmla="*/ 4329111 w 4329340"/>
                <a:gd name="connsiteY2" fmla="*/ 66676 h 2993233"/>
                <a:gd name="connsiteX3" fmla="*/ 4329114 w 4329340"/>
                <a:gd name="connsiteY3" fmla="*/ 0 h 2993233"/>
                <a:gd name="connsiteX4" fmla="*/ 1676399 w 4329340"/>
                <a:gd name="connsiteY4" fmla="*/ 1 h 2993233"/>
                <a:gd name="connsiteX5" fmla="*/ 604837 w 4329340"/>
                <a:gd name="connsiteY5" fmla="*/ 714376 h 2993233"/>
                <a:gd name="connsiteX0" fmla="*/ 638174 w 4362677"/>
                <a:gd name="connsiteY0" fmla="*/ 714376 h 3067052"/>
                <a:gd name="connsiteX1" fmla="*/ 0 w 4362677"/>
                <a:gd name="connsiteY1" fmla="*/ 3067052 h 3067052"/>
                <a:gd name="connsiteX2" fmla="*/ 4362448 w 4362677"/>
                <a:gd name="connsiteY2" fmla="*/ 66676 h 3067052"/>
                <a:gd name="connsiteX3" fmla="*/ 4362451 w 4362677"/>
                <a:gd name="connsiteY3" fmla="*/ 0 h 3067052"/>
                <a:gd name="connsiteX4" fmla="*/ 1709736 w 4362677"/>
                <a:gd name="connsiteY4" fmla="*/ 1 h 3067052"/>
                <a:gd name="connsiteX5" fmla="*/ 638174 w 4362677"/>
                <a:gd name="connsiteY5" fmla="*/ 714376 h 3067052"/>
                <a:gd name="connsiteX0" fmla="*/ 631030 w 4355533"/>
                <a:gd name="connsiteY0" fmla="*/ 714376 h 3069433"/>
                <a:gd name="connsiteX1" fmla="*/ 0 w 4355533"/>
                <a:gd name="connsiteY1" fmla="*/ 3069433 h 3069433"/>
                <a:gd name="connsiteX2" fmla="*/ 4355304 w 4355533"/>
                <a:gd name="connsiteY2" fmla="*/ 66676 h 3069433"/>
                <a:gd name="connsiteX3" fmla="*/ 4355307 w 4355533"/>
                <a:gd name="connsiteY3" fmla="*/ 0 h 3069433"/>
                <a:gd name="connsiteX4" fmla="*/ 1702592 w 4355533"/>
                <a:gd name="connsiteY4" fmla="*/ 1 h 3069433"/>
                <a:gd name="connsiteX5" fmla="*/ 631030 w 4355533"/>
                <a:gd name="connsiteY5" fmla="*/ 714376 h 3069433"/>
                <a:gd name="connsiteX0" fmla="*/ 702468 w 4426971"/>
                <a:gd name="connsiteY0" fmla="*/ 714376 h 3336133"/>
                <a:gd name="connsiteX1" fmla="*/ 0 w 4426971"/>
                <a:gd name="connsiteY1" fmla="*/ 3336133 h 3336133"/>
                <a:gd name="connsiteX2" fmla="*/ 4426742 w 4426971"/>
                <a:gd name="connsiteY2" fmla="*/ 66676 h 3336133"/>
                <a:gd name="connsiteX3" fmla="*/ 4426745 w 4426971"/>
                <a:gd name="connsiteY3" fmla="*/ 0 h 3336133"/>
                <a:gd name="connsiteX4" fmla="*/ 1774030 w 4426971"/>
                <a:gd name="connsiteY4" fmla="*/ 1 h 3336133"/>
                <a:gd name="connsiteX5" fmla="*/ 702468 w 4426971"/>
                <a:gd name="connsiteY5" fmla="*/ 714376 h 3336133"/>
                <a:gd name="connsiteX0" fmla="*/ 604837 w 4329340"/>
                <a:gd name="connsiteY0" fmla="*/ 714376 h 2957514"/>
                <a:gd name="connsiteX1" fmla="*/ 0 w 4329340"/>
                <a:gd name="connsiteY1" fmla="*/ 2957514 h 2957514"/>
                <a:gd name="connsiteX2" fmla="*/ 4329111 w 4329340"/>
                <a:gd name="connsiteY2" fmla="*/ 66676 h 2957514"/>
                <a:gd name="connsiteX3" fmla="*/ 4329114 w 4329340"/>
                <a:gd name="connsiteY3" fmla="*/ 0 h 2957514"/>
                <a:gd name="connsiteX4" fmla="*/ 1676399 w 4329340"/>
                <a:gd name="connsiteY4" fmla="*/ 1 h 2957514"/>
                <a:gd name="connsiteX5" fmla="*/ 604837 w 4329340"/>
                <a:gd name="connsiteY5" fmla="*/ 714376 h 2957514"/>
                <a:gd name="connsiteX0" fmla="*/ 604837 w 4329340"/>
                <a:gd name="connsiteY0" fmla="*/ 714376 h 2945608"/>
                <a:gd name="connsiteX1" fmla="*/ 0 w 4329340"/>
                <a:gd name="connsiteY1" fmla="*/ 2945608 h 2945608"/>
                <a:gd name="connsiteX2" fmla="*/ 4329111 w 4329340"/>
                <a:gd name="connsiteY2" fmla="*/ 66676 h 2945608"/>
                <a:gd name="connsiteX3" fmla="*/ 4329114 w 4329340"/>
                <a:gd name="connsiteY3" fmla="*/ 0 h 2945608"/>
                <a:gd name="connsiteX4" fmla="*/ 1676399 w 4329340"/>
                <a:gd name="connsiteY4" fmla="*/ 1 h 2945608"/>
                <a:gd name="connsiteX5" fmla="*/ 604837 w 4329340"/>
                <a:gd name="connsiteY5" fmla="*/ 714376 h 2945608"/>
                <a:gd name="connsiteX0" fmla="*/ 590549 w 4315052"/>
                <a:gd name="connsiteY0" fmla="*/ 714376 h 2924177"/>
                <a:gd name="connsiteX1" fmla="*/ 0 w 4315052"/>
                <a:gd name="connsiteY1" fmla="*/ 2924177 h 2924177"/>
                <a:gd name="connsiteX2" fmla="*/ 4314823 w 4315052"/>
                <a:gd name="connsiteY2" fmla="*/ 66676 h 2924177"/>
                <a:gd name="connsiteX3" fmla="*/ 4314826 w 4315052"/>
                <a:gd name="connsiteY3" fmla="*/ 0 h 2924177"/>
                <a:gd name="connsiteX4" fmla="*/ 1662111 w 4315052"/>
                <a:gd name="connsiteY4" fmla="*/ 1 h 2924177"/>
                <a:gd name="connsiteX5" fmla="*/ 590549 w 4315052"/>
                <a:gd name="connsiteY5" fmla="*/ 714376 h 2924177"/>
                <a:gd name="connsiteX0" fmla="*/ 609599 w 4334102"/>
                <a:gd name="connsiteY0" fmla="*/ 714376 h 2976565"/>
                <a:gd name="connsiteX1" fmla="*/ 0 w 4334102"/>
                <a:gd name="connsiteY1" fmla="*/ 2976565 h 2976565"/>
                <a:gd name="connsiteX2" fmla="*/ 4333873 w 4334102"/>
                <a:gd name="connsiteY2" fmla="*/ 66676 h 2976565"/>
                <a:gd name="connsiteX3" fmla="*/ 4333876 w 4334102"/>
                <a:gd name="connsiteY3" fmla="*/ 0 h 2976565"/>
                <a:gd name="connsiteX4" fmla="*/ 1681161 w 4334102"/>
                <a:gd name="connsiteY4" fmla="*/ 1 h 2976565"/>
                <a:gd name="connsiteX5" fmla="*/ 609599 w 4334102"/>
                <a:gd name="connsiteY5" fmla="*/ 714376 h 2976565"/>
                <a:gd name="connsiteX0" fmla="*/ 600074 w 4324577"/>
                <a:gd name="connsiteY0" fmla="*/ 714376 h 2981328"/>
                <a:gd name="connsiteX1" fmla="*/ 0 w 4324577"/>
                <a:gd name="connsiteY1" fmla="*/ 2981328 h 2981328"/>
                <a:gd name="connsiteX2" fmla="*/ 4324348 w 4324577"/>
                <a:gd name="connsiteY2" fmla="*/ 66676 h 2981328"/>
                <a:gd name="connsiteX3" fmla="*/ 4324351 w 4324577"/>
                <a:gd name="connsiteY3" fmla="*/ 0 h 2981328"/>
                <a:gd name="connsiteX4" fmla="*/ 1671636 w 4324577"/>
                <a:gd name="connsiteY4" fmla="*/ 1 h 2981328"/>
                <a:gd name="connsiteX5" fmla="*/ 600074 w 4324577"/>
                <a:gd name="connsiteY5" fmla="*/ 714376 h 2981328"/>
                <a:gd name="connsiteX0" fmla="*/ 595312 w 4319815"/>
                <a:gd name="connsiteY0" fmla="*/ 714376 h 2964659"/>
                <a:gd name="connsiteX1" fmla="*/ 0 w 4319815"/>
                <a:gd name="connsiteY1" fmla="*/ 2964659 h 2964659"/>
                <a:gd name="connsiteX2" fmla="*/ 4319586 w 4319815"/>
                <a:gd name="connsiteY2" fmla="*/ 66676 h 2964659"/>
                <a:gd name="connsiteX3" fmla="*/ 4319589 w 4319815"/>
                <a:gd name="connsiteY3" fmla="*/ 0 h 2964659"/>
                <a:gd name="connsiteX4" fmla="*/ 1666874 w 4319815"/>
                <a:gd name="connsiteY4" fmla="*/ 1 h 2964659"/>
                <a:gd name="connsiteX5" fmla="*/ 595312 w 4319815"/>
                <a:gd name="connsiteY5" fmla="*/ 714376 h 2964659"/>
                <a:gd name="connsiteX0" fmla="*/ 583406 w 4307909"/>
                <a:gd name="connsiteY0" fmla="*/ 714376 h 2945609"/>
                <a:gd name="connsiteX1" fmla="*/ 0 w 4307909"/>
                <a:gd name="connsiteY1" fmla="*/ 2945609 h 2945609"/>
                <a:gd name="connsiteX2" fmla="*/ 4307680 w 4307909"/>
                <a:gd name="connsiteY2" fmla="*/ 66676 h 2945609"/>
                <a:gd name="connsiteX3" fmla="*/ 4307683 w 4307909"/>
                <a:gd name="connsiteY3" fmla="*/ 0 h 2945609"/>
                <a:gd name="connsiteX4" fmla="*/ 1654968 w 4307909"/>
                <a:gd name="connsiteY4" fmla="*/ 1 h 2945609"/>
                <a:gd name="connsiteX5" fmla="*/ 583406 w 4307909"/>
                <a:gd name="connsiteY5" fmla="*/ 714376 h 2945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07909" h="2945609">
                  <a:moveTo>
                    <a:pt x="583406" y="714376"/>
                  </a:moveTo>
                  <a:lnTo>
                    <a:pt x="0" y="2945609"/>
                  </a:lnTo>
                  <a:lnTo>
                    <a:pt x="4307680" y="66676"/>
                  </a:lnTo>
                  <a:cubicBezTo>
                    <a:pt x="4308475" y="44451"/>
                    <a:pt x="4306888" y="22225"/>
                    <a:pt x="4307683" y="0"/>
                  </a:cubicBezTo>
                  <a:lnTo>
                    <a:pt x="1654968" y="1"/>
                  </a:lnTo>
                  <a:lnTo>
                    <a:pt x="583406" y="71437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олилиния 26"/>
            <p:cNvSpPr/>
            <p:nvPr userDrawn="1"/>
          </p:nvSpPr>
          <p:spPr>
            <a:xfrm>
              <a:off x="3690938" y="2988590"/>
              <a:ext cx="4174451" cy="3869412"/>
            </a:xfrm>
            <a:custGeom>
              <a:avLst/>
              <a:gdLst>
                <a:gd name="connsiteX0" fmla="*/ 314325 w 4124325"/>
                <a:gd name="connsiteY0" fmla="*/ 2562225 h 3895725"/>
                <a:gd name="connsiteX1" fmla="*/ 4124325 w 4124325"/>
                <a:gd name="connsiteY1" fmla="*/ 0 h 3895725"/>
                <a:gd name="connsiteX2" fmla="*/ 3562350 w 4124325"/>
                <a:gd name="connsiteY2" fmla="*/ 2209800 h 3895725"/>
                <a:gd name="connsiteX3" fmla="*/ 1076325 w 4124325"/>
                <a:gd name="connsiteY3" fmla="*/ 3895725 h 3895725"/>
                <a:gd name="connsiteX4" fmla="*/ 0 w 4124325"/>
                <a:gd name="connsiteY4" fmla="*/ 3886200 h 3895725"/>
                <a:gd name="connsiteX5" fmla="*/ 314325 w 4124325"/>
                <a:gd name="connsiteY5" fmla="*/ 2562225 h 3895725"/>
                <a:gd name="connsiteX0" fmla="*/ 314325 w 4124325"/>
                <a:gd name="connsiteY0" fmla="*/ 2562225 h 3895725"/>
                <a:gd name="connsiteX1" fmla="*/ 4124325 w 4124325"/>
                <a:gd name="connsiteY1" fmla="*/ 0 h 3895725"/>
                <a:gd name="connsiteX2" fmla="*/ 3464718 w 4124325"/>
                <a:gd name="connsiteY2" fmla="*/ 2216944 h 3895725"/>
                <a:gd name="connsiteX3" fmla="*/ 1076325 w 4124325"/>
                <a:gd name="connsiteY3" fmla="*/ 3895725 h 3895725"/>
                <a:gd name="connsiteX4" fmla="*/ 0 w 4124325"/>
                <a:gd name="connsiteY4" fmla="*/ 3886200 h 3895725"/>
                <a:gd name="connsiteX5" fmla="*/ 314325 w 4124325"/>
                <a:gd name="connsiteY5" fmla="*/ 2562225 h 3895725"/>
                <a:gd name="connsiteX0" fmla="*/ 314325 w 4124325"/>
                <a:gd name="connsiteY0" fmla="*/ 2562225 h 3895725"/>
                <a:gd name="connsiteX1" fmla="*/ 4124325 w 4124325"/>
                <a:gd name="connsiteY1" fmla="*/ 0 h 3895725"/>
                <a:gd name="connsiteX2" fmla="*/ 3557586 w 4124325"/>
                <a:gd name="connsiteY2" fmla="*/ 2231231 h 3895725"/>
                <a:gd name="connsiteX3" fmla="*/ 1076325 w 4124325"/>
                <a:gd name="connsiteY3" fmla="*/ 3895725 h 3895725"/>
                <a:gd name="connsiteX4" fmla="*/ 0 w 4124325"/>
                <a:gd name="connsiteY4" fmla="*/ 3886200 h 3895725"/>
                <a:gd name="connsiteX5" fmla="*/ 314325 w 4124325"/>
                <a:gd name="connsiteY5" fmla="*/ 2562225 h 3895725"/>
                <a:gd name="connsiteX0" fmla="*/ 414337 w 4124325"/>
                <a:gd name="connsiteY0" fmla="*/ 2586038 h 3895725"/>
                <a:gd name="connsiteX1" fmla="*/ 4124325 w 4124325"/>
                <a:gd name="connsiteY1" fmla="*/ 0 h 3895725"/>
                <a:gd name="connsiteX2" fmla="*/ 3557586 w 4124325"/>
                <a:gd name="connsiteY2" fmla="*/ 2231231 h 3895725"/>
                <a:gd name="connsiteX3" fmla="*/ 1076325 w 4124325"/>
                <a:gd name="connsiteY3" fmla="*/ 3895725 h 3895725"/>
                <a:gd name="connsiteX4" fmla="*/ 0 w 4124325"/>
                <a:gd name="connsiteY4" fmla="*/ 3886200 h 3895725"/>
                <a:gd name="connsiteX5" fmla="*/ 414337 w 4124325"/>
                <a:gd name="connsiteY5" fmla="*/ 2586038 h 3895725"/>
                <a:gd name="connsiteX0" fmla="*/ 345281 w 4124325"/>
                <a:gd name="connsiteY0" fmla="*/ 2545557 h 3895725"/>
                <a:gd name="connsiteX1" fmla="*/ 4124325 w 4124325"/>
                <a:gd name="connsiteY1" fmla="*/ 0 h 3895725"/>
                <a:gd name="connsiteX2" fmla="*/ 3557586 w 4124325"/>
                <a:gd name="connsiteY2" fmla="*/ 2231231 h 3895725"/>
                <a:gd name="connsiteX3" fmla="*/ 1076325 w 4124325"/>
                <a:gd name="connsiteY3" fmla="*/ 3895725 h 3895725"/>
                <a:gd name="connsiteX4" fmla="*/ 0 w 4124325"/>
                <a:gd name="connsiteY4" fmla="*/ 3886200 h 3895725"/>
                <a:gd name="connsiteX5" fmla="*/ 345281 w 4124325"/>
                <a:gd name="connsiteY5" fmla="*/ 2545557 h 3895725"/>
                <a:gd name="connsiteX0" fmla="*/ 357187 w 4136231"/>
                <a:gd name="connsiteY0" fmla="*/ 2545557 h 3898107"/>
                <a:gd name="connsiteX1" fmla="*/ 4136231 w 4136231"/>
                <a:gd name="connsiteY1" fmla="*/ 0 h 3898107"/>
                <a:gd name="connsiteX2" fmla="*/ 3569492 w 4136231"/>
                <a:gd name="connsiteY2" fmla="*/ 2231231 h 3898107"/>
                <a:gd name="connsiteX3" fmla="*/ 1088231 w 4136231"/>
                <a:gd name="connsiteY3" fmla="*/ 3895725 h 3898107"/>
                <a:gd name="connsiteX4" fmla="*/ 0 w 4136231"/>
                <a:gd name="connsiteY4" fmla="*/ 3898107 h 3898107"/>
                <a:gd name="connsiteX5" fmla="*/ 357187 w 4136231"/>
                <a:gd name="connsiteY5" fmla="*/ 2545557 h 3898107"/>
                <a:gd name="connsiteX0" fmla="*/ 371474 w 4150518"/>
                <a:gd name="connsiteY0" fmla="*/ 2545557 h 3900488"/>
                <a:gd name="connsiteX1" fmla="*/ 4150518 w 4150518"/>
                <a:gd name="connsiteY1" fmla="*/ 0 h 3900488"/>
                <a:gd name="connsiteX2" fmla="*/ 3583779 w 4150518"/>
                <a:gd name="connsiteY2" fmla="*/ 2231231 h 3900488"/>
                <a:gd name="connsiteX3" fmla="*/ 1102518 w 4150518"/>
                <a:gd name="connsiteY3" fmla="*/ 3895725 h 3900488"/>
                <a:gd name="connsiteX4" fmla="*/ 0 w 4150518"/>
                <a:gd name="connsiteY4" fmla="*/ 3900488 h 3900488"/>
                <a:gd name="connsiteX5" fmla="*/ 371474 w 4150518"/>
                <a:gd name="connsiteY5" fmla="*/ 2545557 h 3900488"/>
                <a:gd name="connsiteX0" fmla="*/ 400049 w 4179093"/>
                <a:gd name="connsiteY0" fmla="*/ 2545557 h 3900488"/>
                <a:gd name="connsiteX1" fmla="*/ 4179093 w 4179093"/>
                <a:gd name="connsiteY1" fmla="*/ 0 h 3900488"/>
                <a:gd name="connsiteX2" fmla="*/ 3612354 w 4179093"/>
                <a:gd name="connsiteY2" fmla="*/ 2231231 h 3900488"/>
                <a:gd name="connsiteX3" fmla="*/ 1131093 w 4179093"/>
                <a:gd name="connsiteY3" fmla="*/ 3895725 h 3900488"/>
                <a:gd name="connsiteX4" fmla="*/ 0 w 4179093"/>
                <a:gd name="connsiteY4" fmla="*/ 3900488 h 3900488"/>
                <a:gd name="connsiteX5" fmla="*/ 400049 w 4179093"/>
                <a:gd name="connsiteY5" fmla="*/ 2545557 h 3900488"/>
                <a:gd name="connsiteX0" fmla="*/ 369093 w 4148137"/>
                <a:gd name="connsiteY0" fmla="*/ 2545557 h 3898106"/>
                <a:gd name="connsiteX1" fmla="*/ 4148137 w 4148137"/>
                <a:gd name="connsiteY1" fmla="*/ 0 h 3898106"/>
                <a:gd name="connsiteX2" fmla="*/ 3581398 w 4148137"/>
                <a:gd name="connsiteY2" fmla="*/ 2231231 h 3898106"/>
                <a:gd name="connsiteX3" fmla="*/ 1100137 w 4148137"/>
                <a:gd name="connsiteY3" fmla="*/ 3895725 h 3898106"/>
                <a:gd name="connsiteX4" fmla="*/ 0 w 4148137"/>
                <a:gd name="connsiteY4" fmla="*/ 3898106 h 3898106"/>
                <a:gd name="connsiteX5" fmla="*/ 369093 w 4148137"/>
                <a:gd name="connsiteY5" fmla="*/ 2545557 h 3898106"/>
                <a:gd name="connsiteX0" fmla="*/ 369093 w 4148137"/>
                <a:gd name="connsiteY0" fmla="*/ 2545557 h 3895725"/>
                <a:gd name="connsiteX1" fmla="*/ 4148137 w 4148137"/>
                <a:gd name="connsiteY1" fmla="*/ 0 h 3895725"/>
                <a:gd name="connsiteX2" fmla="*/ 3581398 w 4148137"/>
                <a:gd name="connsiteY2" fmla="*/ 2231231 h 3895725"/>
                <a:gd name="connsiteX3" fmla="*/ 1100137 w 4148137"/>
                <a:gd name="connsiteY3" fmla="*/ 3895725 h 3895725"/>
                <a:gd name="connsiteX4" fmla="*/ 0 w 4148137"/>
                <a:gd name="connsiteY4" fmla="*/ 3893344 h 3895725"/>
                <a:gd name="connsiteX5" fmla="*/ 369093 w 4148137"/>
                <a:gd name="connsiteY5" fmla="*/ 2545557 h 3895725"/>
                <a:gd name="connsiteX0" fmla="*/ 369093 w 4148137"/>
                <a:gd name="connsiteY0" fmla="*/ 2545557 h 3895725"/>
                <a:gd name="connsiteX1" fmla="*/ 4148137 w 4148137"/>
                <a:gd name="connsiteY1" fmla="*/ 0 h 3895725"/>
                <a:gd name="connsiteX2" fmla="*/ 3581398 w 4148137"/>
                <a:gd name="connsiteY2" fmla="*/ 2231231 h 3895725"/>
                <a:gd name="connsiteX3" fmla="*/ 1100137 w 4148137"/>
                <a:gd name="connsiteY3" fmla="*/ 3895725 h 3895725"/>
                <a:gd name="connsiteX4" fmla="*/ 0 w 4148137"/>
                <a:gd name="connsiteY4" fmla="*/ 3895725 h 3895725"/>
                <a:gd name="connsiteX5" fmla="*/ 369093 w 4148137"/>
                <a:gd name="connsiteY5" fmla="*/ 2545557 h 3895725"/>
                <a:gd name="connsiteX0" fmla="*/ 369093 w 4161294"/>
                <a:gd name="connsiteY0" fmla="*/ 2542268 h 3892436"/>
                <a:gd name="connsiteX1" fmla="*/ 4161294 w 4161294"/>
                <a:gd name="connsiteY1" fmla="*/ 0 h 3892436"/>
                <a:gd name="connsiteX2" fmla="*/ 3581398 w 4161294"/>
                <a:gd name="connsiteY2" fmla="*/ 2227942 h 3892436"/>
                <a:gd name="connsiteX3" fmla="*/ 1100137 w 4161294"/>
                <a:gd name="connsiteY3" fmla="*/ 3892436 h 3892436"/>
                <a:gd name="connsiteX4" fmla="*/ 0 w 4161294"/>
                <a:gd name="connsiteY4" fmla="*/ 3892436 h 3892436"/>
                <a:gd name="connsiteX5" fmla="*/ 369093 w 4161294"/>
                <a:gd name="connsiteY5" fmla="*/ 2542268 h 3892436"/>
                <a:gd name="connsiteX0" fmla="*/ 369093 w 4164583"/>
                <a:gd name="connsiteY0" fmla="*/ 2542268 h 3892436"/>
                <a:gd name="connsiteX1" fmla="*/ 4164583 w 4164583"/>
                <a:gd name="connsiteY1" fmla="*/ 0 h 3892436"/>
                <a:gd name="connsiteX2" fmla="*/ 3581398 w 4164583"/>
                <a:gd name="connsiteY2" fmla="*/ 2227942 h 3892436"/>
                <a:gd name="connsiteX3" fmla="*/ 1100137 w 4164583"/>
                <a:gd name="connsiteY3" fmla="*/ 3892436 h 3892436"/>
                <a:gd name="connsiteX4" fmla="*/ 0 w 4164583"/>
                <a:gd name="connsiteY4" fmla="*/ 3892436 h 3892436"/>
                <a:gd name="connsiteX5" fmla="*/ 369093 w 4164583"/>
                <a:gd name="connsiteY5" fmla="*/ 2542268 h 3892436"/>
                <a:gd name="connsiteX0" fmla="*/ 369093 w 4171162"/>
                <a:gd name="connsiteY0" fmla="*/ 2538979 h 3889147"/>
                <a:gd name="connsiteX1" fmla="*/ 4171162 w 4171162"/>
                <a:gd name="connsiteY1" fmla="*/ 0 h 3889147"/>
                <a:gd name="connsiteX2" fmla="*/ 3581398 w 4171162"/>
                <a:gd name="connsiteY2" fmla="*/ 2224653 h 3889147"/>
                <a:gd name="connsiteX3" fmla="*/ 1100137 w 4171162"/>
                <a:gd name="connsiteY3" fmla="*/ 3889147 h 3889147"/>
                <a:gd name="connsiteX4" fmla="*/ 0 w 4171162"/>
                <a:gd name="connsiteY4" fmla="*/ 3889147 h 3889147"/>
                <a:gd name="connsiteX5" fmla="*/ 369093 w 4171162"/>
                <a:gd name="connsiteY5" fmla="*/ 2538979 h 3889147"/>
                <a:gd name="connsiteX0" fmla="*/ 369093 w 4177740"/>
                <a:gd name="connsiteY0" fmla="*/ 2535690 h 3885858"/>
                <a:gd name="connsiteX1" fmla="*/ 4177740 w 4177740"/>
                <a:gd name="connsiteY1" fmla="*/ 0 h 3885858"/>
                <a:gd name="connsiteX2" fmla="*/ 3581398 w 4177740"/>
                <a:gd name="connsiteY2" fmla="*/ 2221364 h 3885858"/>
                <a:gd name="connsiteX3" fmla="*/ 1100137 w 4177740"/>
                <a:gd name="connsiteY3" fmla="*/ 3885858 h 3885858"/>
                <a:gd name="connsiteX4" fmla="*/ 0 w 4177740"/>
                <a:gd name="connsiteY4" fmla="*/ 3885858 h 3885858"/>
                <a:gd name="connsiteX5" fmla="*/ 369093 w 4177740"/>
                <a:gd name="connsiteY5" fmla="*/ 2535690 h 3885858"/>
                <a:gd name="connsiteX0" fmla="*/ 369093 w 4174451"/>
                <a:gd name="connsiteY0" fmla="*/ 2519244 h 3869412"/>
                <a:gd name="connsiteX1" fmla="*/ 4174451 w 4174451"/>
                <a:gd name="connsiteY1" fmla="*/ 0 h 3869412"/>
                <a:gd name="connsiteX2" fmla="*/ 3581398 w 4174451"/>
                <a:gd name="connsiteY2" fmla="*/ 2204918 h 3869412"/>
                <a:gd name="connsiteX3" fmla="*/ 1100137 w 4174451"/>
                <a:gd name="connsiteY3" fmla="*/ 3869412 h 3869412"/>
                <a:gd name="connsiteX4" fmla="*/ 0 w 4174451"/>
                <a:gd name="connsiteY4" fmla="*/ 3869412 h 3869412"/>
                <a:gd name="connsiteX5" fmla="*/ 369093 w 4174451"/>
                <a:gd name="connsiteY5" fmla="*/ 2519244 h 3869412"/>
                <a:gd name="connsiteX0" fmla="*/ 369093 w 4174451"/>
                <a:gd name="connsiteY0" fmla="*/ 2519244 h 3869412"/>
                <a:gd name="connsiteX1" fmla="*/ 4174451 w 4174451"/>
                <a:gd name="connsiteY1" fmla="*/ 0 h 3869412"/>
                <a:gd name="connsiteX2" fmla="*/ 3584688 w 4174451"/>
                <a:gd name="connsiteY2" fmla="*/ 2204918 h 3869412"/>
                <a:gd name="connsiteX3" fmla="*/ 1100137 w 4174451"/>
                <a:gd name="connsiteY3" fmla="*/ 3869412 h 3869412"/>
                <a:gd name="connsiteX4" fmla="*/ 0 w 4174451"/>
                <a:gd name="connsiteY4" fmla="*/ 3869412 h 3869412"/>
                <a:gd name="connsiteX5" fmla="*/ 369093 w 4174451"/>
                <a:gd name="connsiteY5" fmla="*/ 2519244 h 386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74451" h="3869412">
                  <a:moveTo>
                    <a:pt x="369093" y="2519244"/>
                  </a:moveTo>
                  <a:lnTo>
                    <a:pt x="4174451" y="0"/>
                  </a:lnTo>
                  <a:lnTo>
                    <a:pt x="3584688" y="2204918"/>
                  </a:lnTo>
                  <a:lnTo>
                    <a:pt x="1100137" y="3869412"/>
                  </a:lnTo>
                  <a:lnTo>
                    <a:pt x="0" y="3869412"/>
                  </a:lnTo>
                  <a:lnTo>
                    <a:pt x="369093" y="251924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олилиния 27"/>
            <p:cNvSpPr/>
            <p:nvPr userDrawn="1"/>
          </p:nvSpPr>
          <p:spPr>
            <a:xfrm>
              <a:off x="8620124" y="3014663"/>
              <a:ext cx="3577094" cy="3852862"/>
            </a:xfrm>
            <a:custGeom>
              <a:avLst/>
              <a:gdLst>
                <a:gd name="connsiteX0" fmla="*/ 457200 w 3581400"/>
                <a:gd name="connsiteY0" fmla="*/ 2133600 h 3886200"/>
                <a:gd name="connsiteX1" fmla="*/ 3581400 w 3581400"/>
                <a:gd name="connsiteY1" fmla="*/ 0 h 3886200"/>
                <a:gd name="connsiteX2" fmla="*/ 3581400 w 3581400"/>
                <a:gd name="connsiteY2" fmla="*/ 1885950 h 3886200"/>
                <a:gd name="connsiteX3" fmla="*/ 552450 w 3581400"/>
                <a:gd name="connsiteY3" fmla="*/ 3886200 h 3886200"/>
                <a:gd name="connsiteX4" fmla="*/ 0 w 3581400"/>
                <a:gd name="connsiteY4" fmla="*/ 3867150 h 3886200"/>
                <a:gd name="connsiteX5" fmla="*/ 457200 w 3581400"/>
                <a:gd name="connsiteY5" fmla="*/ 2133600 h 3886200"/>
                <a:gd name="connsiteX0" fmla="*/ 466725 w 3590925"/>
                <a:gd name="connsiteY0" fmla="*/ 2133600 h 3886200"/>
                <a:gd name="connsiteX1" fmla="*/ 3590925 w 3590925"/>
                <a:gd name="connsiteY1" fmla="*/ 0 h 3886200"/>
                <a:gd name="connsiteX2" fmla="*/ 3590925 w 3590925"/>
                <a:gd name="connsiteY2" fmla="*/ 1885950 h 3886200"/>
                <a:gd name="connsiteX3" fmla="*/ 561975 w 3590925"/>
                <a:gd name="connsiteY3" fmla="*/ 3886200 h 3886200"/>
                <a:gd name="connsiteX4" fmla="*/ 0 w 3590925"/>
                <a:gd name="connsiteY4" fmla="*/ 3876675 h 3886200"/>
                <a:gd name="connsiteX5" fmla="*/ 466725 w 3590925"/>
                <a:gd name="connsiteY5" fmla="*/ 2133600 h 3886200"/>
                <a:gd name="connsiteX0" fmla="*/ 466725 w 3590925"/>
                <a:gd name="connsiteY0" fmla="*/ 2133600 h 3886200"/>
                <a:gd name="connsiteX1" fmla="*/ 3590925 w 3590925"/>
                <a:gd name="connsiteY1" fmla="*/ 0 h 3886200"/>
                <a:gd name="connsiteX2" fmla="*/ 3576637 w 3590925"/>
                <a:gd name="connsiteY2" fmla="*/ 1900238 h 3886200"/>
                <a:gd name="connsiteX3" fmla="*/ 561975 w 3590925"/>
                <a:gd name="connsiteY3" fmla="*/ 3886200 h 3886200"/>
                <a:gd name="connsiteX4" fmla="*/ 0 w 3590925"/>
                <a:gd name="connsiteY4" fmla="*/ 3876675 h 3886200"/>
                <a:gd name="connsiteX5" fmla="*/ 466725 w 3590925"/>
                <a:gd name="connsiteY5" fmla="*/ 2133600 h 3886200"/>
                <a:gd name="connsiteX0" fmla="*/ 466725 w 3581400"/>
                <a:gd name="connsiteY0" fmla="*/ 2119312 h 3871912"/>
                <a:gd name="connsiteX1" fmla="*/ 3581400 w 3581400"/>
                <a:gd name="connsiteY1" fmla="*/ 0 h 3871912"/>
                <a:gd name="connsiteX2" fmla="*/ 3576637 w 3581400"/>
                <a:gd name="connsiteY2" fmla="*/ 1885950 h 3871912"/>
                <a:gd name="connsiteX3" fmla="*/ 561975 w 3581400"/>
                <a:gd name="connsiteY3" fmla="*/ 3871912 h 3871912"/>
                <a:gd name="connsiteX4" fmla="*/ 0 w 3581400"/>
                <a:gd name="connsiteY4" fmla="*/ 3862387 h 3871912"/>
                <a:gd name="connsiteX5" fmla="*/ 466725 w 3581400"/>
                <a:gd name="connsiteY5" fmla="*/ 2119312 h 3871912"/>
                <a:gd name="connsiteX0" fmla="*/ 466725 w 3576848"/>
                <a:gd name="connsiteY0" fmla="*/ 2100262 h 3852862"/>
                <a:gd name="connsiteX1" fmla="*/ 3571875 w 3576848"/>
                <a:gd name="connsiteY1" fmla="*/ 0 h 3852862"/>
                <a:gd name="connsiteX2" fmla="*/ 3576637 w 3576848"/>
                <a:gd name="connsiteY2" fmla="*/ 1866900 h 3852862"/>
                <a:gd name="connsiteX3" fmla="*/ 561975 w 3576848"/>
                <a:gd name="connsiteY3" fmla="*/ 3852862 h 3852862"/>
                <a:gd name="connsiteX4" fmla="*/ 0 w 3576848"/>
                <a:gd name="connsiteY4" fmla="*/ 3843337 h 3852862"/>
                <a:gd name="connsiteX5" fmla="*/ 466725 w 3576848"/>
                <a:gd name="connsiteY5" fmla="*/ 2100262 h 3852862"/>
                <a:gd name="connsiteX0" fmla="*/ 561975 w 3576848"/>
                <a:gd name="connsiteY0" fmla="*/ 2138362 h 3852862"/>
                <a:gd name="connsiteX1" fmla="*/ 3571875 w 3576848"/>
                <a:gd name="connsiteY1" fmla="*/ 0 h 3852862"/>
                <a:gd name="connsiteX2" fmla="*/ 3576637 w 3576848"/>
                <a:gd name="connsiteY2" fmla="*/ 1866900 h 3852862"/>
                <a:gd name="connsiteX3" fmla="*/ 561975 w 3576848"/>
                <a:gd name="connsiteY3" fmla="*/ 3852862 h 3852862"/>
                <a:gd name="connsiteX4" fmla="*/ 0 w 3576848"/>
                <a:gd name="connsiteY4" fmla="*/ 3843337 h 3852862"/>
                <a:gd name="connsiteX5" fmla="*/ 561975 w 3576848"/>
                <a:gd name="connsiteY5" fmla="*/ 2138362 h 3852862"/>
                <a:gd name="connsiteX0" fmla="*/ 481013 w 3576848"/>
                <a:gd name="connsiteY0" fmla="*/ 2081212 h 3852862"/>
                <a:gd name="connsiteX1" fmla="*/ 3571875 w 3576848"/>
                <a:gd name="connsiteY1" fmla="*/ 0 h 3852862"/>
                <a:gd name="connsiteX2" fmla="*/ 3576637 w 3576848"/>
                <a:gd name="connsiteY2" fmla="*/ 1866900 h 3852862"/>
                <a:gd name="connsiteX3" fmla="*/ 561975 w 3576848"/>
                <a:gd name="connsiteY3" fmla="*/ 3852862 h 3852862"/>
                <a:gd name="connsiteX4" fmla="*/ 0 w 3576848"/>
                <a:gd name="connsiteY4" fmla="*/ 3843337 h 3852862"/>
                <a:gd name="connsiteX5" fmla="*/ 481013 w 3576848"/>
                <a:gd name="connsiteY5" fmla="*/ 2081212 h 3852862"/>
                <a:gd name="connsiteX0" fmla="*/ 481013 w 3571875"/>
                <a:gd name="connsiteY0" fmla="*/ 2081212 h 3852862"/>
                <a:gd name="connsiteX1" fmla="*/ 3571875 w 3571875"/>
                <a:gd name="connsiteY1" fmla="*/ 0 h 3852862"/>
                <a:gd name="connsiteX2" fmla="*/ 3524249 w 3571875"/>
                <a:gd name="connsiteY2" fmla="*/ 1790700 h 3852862"/>
                <a:gd name="connsiteX3" fmla="*/ 561975 w 3571875"/>
                <a:gd name="connsiteY3" fmla="*/ 3852862 h 3852862"/>
                <a:gd name="connsiteX4" fmla="*/ 0 w 3571875"/>
                <a:gd name="connsiteY4" fmla="*/ 3843337 h 3852862"/>
                <a:gd name="connsiteX5" fmla="*/ 481013 w 3571875"/>
                <a:gd name="connsiteY5" fmla="*/ 2081212 h 3852862"/>
                <a:gd name="connsiteX0" fmla="*/ 481013 w 3576847"/>
                <a:gd name="connsiteY0" fmla="*/ 2081212 h 3852862"/>
                <a:gd name="connsiteX1" fmla="*/ 3571875 w 3576847"/>
                <a:gd name="connsiteY1" fmla="*/ 0 h 3852862"/>
                <a:gd name="connsiteX2" fmla="*/ 3576636 w 3576847"/>
                <a:gd name="connsiteY2" fmla="*/ 1838325 h 3852862"/>
                <a:gd name="connsiteX3" fmla="*/ 561975 w 3576847"/>
                <a:gd name="connsiteY3" fmla="*/ 3852862 h 3852862"/>
                <a:gd name="connsiteX4" fmla="*/ 0 w 3576847"/>
                <a:gd name="connsiteY4" fmla="*/ 3843337 h 3852862"/>
                <a:gd name="connsiteX5" fmla="*/ 481013 w 3576847"/>
                <a:gd name="connsiteY5" fmla="*/ 2081212 h 3852862"/>
                <a:gd name="connsiteX0" fmla="*/ 481013 w 3576637"/>
                <a:gd name="connsiteY0" fmla="*/ 1662112 h 3433762"/>
                <a:gd name="connsiteX1" fmla="*/ 1724025 w 3576637"/>
                <a:gd name="connsiteY1" fmla="*/ 0 h 3433762"/>
                <a:gd name="connsiteX2" fmla="*/ 3576636 w 3576637"/>
                <a:gd name="connsiteY2" fmla="*/ 1419225 h 3433762"/>
                <a:gd name="connsiteX3" fmla="*/ 561975 w 3576637"/>
                <a:gd name="connsiteY3" fmla="*/ 3433762 h 3433762"/>
                <a:gd name="connsiteX4" fmla="*/ 0 w 3576637"/>
                <a:gd name="connsiteY4" fmla="*/ 3424237 h 3433762"/>
                <a:gd name="connsiteX5" fmla="*/ 481013 w 3576637"/>
                <a:gd name="connsiteY5" fmla="*/ 1662112 h 3433762"/>
                <a:gd name="connsiteX0" fmla="*/ 481013 w 3576847"/>
                <a:gd name="connsiteY0" fmla="*/ 2081212 h 3852862"/>
                <a:gd name="connsiteX1" fmla="*/ 3571875 w 3576847"/>
                <a:gd name="connsiteY1" fmla="*/ 0 h 3852862"/>
                <a:gd name="connsiteX2" fmla="*/ 3576636 w 3576847"/>
                <a:gd name="connsiteY2" fmla="*/ 1838325 h 3852862"/>
                <a:gd name="connsiteX3" fmla="*/ 561975 w 3576847"/>
                <a:gd name="connsiteY3" fmla="*/ 3852862 h 3852862"/>
                <a:gd name="connsiteX4" fmla="*/ 0 w 3576847"/>
                <a:gd name="connsiteY4" fmla="*/ 3843337 h 3852862"/>
                <a:gd name="connsiteX5" fmla="*/ 481013 w 3576847"/>
                <a:gd name="connsiteY5" fmla="*/ 2081212 h 3852862"/>
                <a:gd name="connsiteX0" fmla="*/ 295275 w 3576847"/>
                <a:gd name="connsiteY0" fmla="*/ 2109787 h 3852862"/>
                <a:gd name="connsiteX1" fmla="*/ 3571875 w 3576847"/>
                <a:gd name="connsiteY1" fmla="*/ 0 h 3852862"/>
                <a:gd name="connsiteX2" fmla="*/ 3576636 w 3576847"/>
                <a:gd name="connsiteY2" fmla="*/ 1838325 h 3852862"/>
                <a:gd name="connsiteX3" fmla="*/ 561975 w 3576847"/>
                <a:gd name="connsiteY3" fmla="*/ 3852862 h 3852862"/>
                <a:gd name="connsiteX4" fmla="*/ 0 w 3576847"/>
                <a:gd name="connsiteY4" fmla="*/ 3843337 h 3852862"/>
                <a:gd name="connsiteX5" fmla="*/ 295275 w 3576847"/>
                <a:gd name="connsiteY5" fmla="*/ 2109787 h 3852862"/>
                <a:gd name="connsiteX0" fmla="*/ 461963 w 3576847"/>
                <a:gd name="connsiteY0" fmla="*/ 2071687 h 3852862"/>
                <a:gd name="connsiteX1" fmla="*/ 3571875 w 3576847"/>
                <a:gd name="connsiteY1" fmla="*/ 0 h 3852862"/>
                <a:gd name="connsiteX2" fmla="*/ 3576636 w 3576847"/>
                <a:gd name="connsiteY2" fmla="*/ 1838325 h 3852862"/>
                <a:gd name="connsiteX3" fmla="*/ 561975 w 3576847"/>
                <a:gd name="connsiteY3" fmla="*/ 3852862 h 3852862"/>
                <a:gd name="connsiteX4" fmla="*/ 0 w 3576847"/>
                <a:gd name="connsiteY4" fmla="*/ 3843337 h 3852862"/>
                <a:gd name="connsiteX5" fmla="*/ 461963 w 3576847"/>
                <a:gd name="connsiteY5" fmla="*/ 2071687 h 3852862"/>
                <a:gd name="connsiteX0" fmla="*/ 461963 w 3577094"/>
                <a:gd name="connsiteY0" fmla="*/ 2071687 h 3852862"/>
                <a:gd name="connsiteX1" fmla="*/ 3576637 w 3577094"/>
                <a:gd name="connsiteY1" fmla="*/ 0 h 3852862"/>
                <a:gd name="connsiteX2" fmla="*/ 3576636 w 3577094"/>
                <a:gd name="connsiteY2" fmla="*/ 1838325 h 3852862"/>
                <a:gd name="connsiteX3" fmla="*/ 561975 w 3577094"/>
                <a:gd name="connsiteY3" fmla="*/ 3852862 h 3852862"/>
                <a:gd name="connsiteX4" fmla="*/ 0 w 3577094"/>
                <a:gd name="connsiteY4" fmla="*/ 3843337 h 3852862"/>
                <a:gd name="connsiteX5" fmla="*/ 461963 w 3577094"/>
                <a:gd name="connsiteY5" fmla="*/ 2071687 h 3852862"/>
                <a:gd name="connsiteX0" fmla="*/ 457201 w 3577094"/>
                <a:gd name="connsiteY0" fmla="*/ 2085975 h 3852862"/>
                <a:gd name="connsiteX1" fmla="*/ 3576637 w 3577094"/>
                <a:gd name="connsiteY1" fmla="*/ 0 h 3852862"/>
                <a:gd name="connsiteX2" fmla="*/ 3576636 w 3577094"/>
                <a:gd name="connsiteY2" fmla="*/ 1838325 h 3852862"/>
                <a:gd name="connsiteX3" fmla="*/ 561975 w 3577094"/>
                <a:gd name="connsiteY3" fmla="*/ 3852862 h 3852862"/>
                <a:gd name="connsiteX4" fmla="*/ 0 w 3577094"/>
                <a:gd name="connsiteY4" fmla="*/ 3843337 h 3852862"/>
                <a:gd name="connsiteX5" fmla="*/ 457201 w 3577094"/>
                <a:gd name="connsiteY5" fmla="*/ 2085975 h 3852862"/>
                <a:gd name="connsiteX0" fmla="*/ 466627 w 3577094"/>
                <a:gd name="connsiteY0" fmla="*/ 2082833 h 3852862"/>
                <a:gd name="connsiteX1" fmla="*/ 3576637 w 3577094"/>
                <a:gd name="connsiteY1" fmla="*/ 0 h 3852862"/>
                <a:gd name="connsiteX2" fmla="*/ 3576636 w 3577094"/>
                <a:gd name="connsiteY2" fmla="*/ 1838325 h 3852862"/>
                <a:gd name="connsiteX3" fmla="*/ 561975 w 3577094"/>
                <a:gd name="connsiteY3" fmla="*/ 3852862 h 3852862"/>
                <a:gd name="connsiteX4" fmla="*/ 0 w 3577094"/>
                <a:gd name="connsiteY4" fmla="*/ 3843337 h 3852862"/>
                <a:gd name="connsiteX5" fmla="*/ 466627 w 3577094"/>
                <a:gd name="connsiteY5" fmla="*/ 2082833 h 385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77094" h="3852862">
                  <a:moveTo>
                    <a:pt x="466627" y="2082833"/>
                  </a:moveTo>
                  <a:lnTo>
                    <a:pt x="3576637" y="0"/>
                  </a:lnTo>
                  <a:cubicBezTo>
                    <a:pt x="3575049" y="628650"/>
                    <a:pt x="3578224" y="1209675"/>
                    <a:pt x="3576636" y="1838325"/>
                  </a:cubicBezTo>
                  <a:lnTo>
                    <a:pt x="561975" y="3852862"/>
                  </a:lnTo>
                  <a:lnTo>
                    <a:pt x="0" y="3843337"/>
                  </a:lnTo>
                  <a:lnTo>
                    <a:pt x="466627" y="208283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олилиния 28"/>
            <p:cNvSpPr/>
            <p:nvPr userDrawn="1"/>
          </p:nvSpPr>
          <p:spPr>
            <a:xfrm>
              <a:off x="5629275" y="5867401"/>
              <a:ext cx="1471611" cy="992981"/>
            </a:xfrm>
            <a:custGeom>
              <a:avLst/>
              <a:gdLst>
                <a:gd name="connsiteX0" fmla="*/ 0 w 1447800"/>
                <a:gd name="connsiteY0" fmla="*/ 990600 h 1000125"/>
                <a:gd name="connsiteX1" fmla="*/ 1447800 w 1447800"/>
                <a:gd name="connsiteY1" fmla="*/ 0 h 1000125"/>
                <a:gd name="connsiteX2" fmla="*/ 1190625 w 1447800"/>
                <a:gd name="connsiteY2" fmla="*/ 1000125 h 1000125"/>
                <a:gd name="connsiteX3" fmla="*/ 0 w 1447800"/>
                <a:gd name="connsiteY3" fmla="*/ 990600 h 1000125"/>
                <a:gd name="connsiteX0" fmla="*/ 0 w 1447800"/>
                <a:gd name="connsiteY0" fmla="*/ 988219 h 997744"/>
                <a:gd name="connsiteX1" fmla="*/ 1447800 w 1447800"/>
                <a:gd name="connsiteY1" fmla="*/ 0 h 997744"/>
                <a:gd name="connsiteX2" fmla="*/ 1190625 w 1447800"/>
                <a:gd name="connsiteY2" fmla="*/ 997744 h 997744"/>
                <a:gd name="connsiteX3" fmla="*/ 0 w 1447800"/>
                <a:gd name="connsiteY3" fmla="*/ 988219 h 997744"/>
                <a:gd name="connsiteX0" fmla="*/ 0 w 1462087"/>
                <a:gd name="connsiteY0" fmla="*/ 1000125 h 1000125"/>
                <a:gd name="connsiteX1" fmla="*/ 1462087 w 1462087"/>
                <a:gd name="connsiteY1" fmla="*/ 0 h 1000125"/>
                <a:gd name="connsiteX2" fmla="*/ 1204912 w 1462087"/>
                <a:gd name="connsiteY2" fmla="*/ 997744 h 1000125"/>
                <a:gd name="connsiteX3" fmla="*/ 0 w 1462087"/>
                <a:gd name="connsiteY3" fmla="*/ 1000125 h 1000125"/>
                <a:gd name="connsiteX0" fmla="*/ 0 w 1462087"/>
                <a:gd name="connsiteY0" fmla="*/ 992981 h 992981"/>
                <a:gd name="connsiteX1" fmla="*/ 1462087 w 1462087"/>
                <a:gd name="connsiteY1" fmla="*/ 0 h 992981"/>
                <a:gd name="connsiteX2" fmla="*/ 1204912 w 1462087"/>
                <a:gd name="connsiteY2" fmla="*/ 990600 h 992981"/>
                <a:gd name="connsiteX3" fmla="*/ 0 w 1462087"/>
                <a:gd name="connsiteY3" fmla="*/ 992981 h 992981"/>
                <a:gd name="connsiteX0" fmla="*/ 0 w 1466849"/>
                <a:gd name="connsiteY0" fmla="*/ 992981 h 992981"/>
                <a:gd name="connsiteX1" fmla="*/ 1466849 w 1466849"/>
                <a:gd name="connsiteY1" fmla="*/ 0 h 992981"/>
                <a:gd name="connsiteX2" fmla="*/ 1204912 w 1466849"/>
                <a:gd name="connsiteY2" fmla="*/ 990600 h 992981"/>
                <a:gd name="connsiteX3" fmla="*/ 0 w 1466849"/>
                <a:gd name="connsiteY3" fmla="*/ 992981 h 992981"/>
                <a:gd name="connsiteX0" fmla="*/ 0 w 1466849"/>
                <a:gd name="connsiteY0" fmla="*/ 992981 h 992981"/>
                <a:gd name="connsiteX1" fmla="*/ 1466849 w 1466849"/>
                <a:gd name="connsiteY1" fmla="*/ 0 h 992981"/>
                <a:gd name="connsiteX2" fmla="*/ 1204912 w 1466849"/>
                <a:gd name="connsiteY2" fmla="*/ 990600 h 992981"/>
                <a:gd name="connsiteX3" fmla="*/ 0 w 1466849"/>
                <a:gd name="connsiteY3" fmla="*/ 992981 h 992981"/>
                <a:gd name="connsiteX0" fmla="*/ 0 w 1471611"/>
                <a:gd name="connsiteY0" fmla="*/ 992981 h 992981"/>
                <a:gd name="connsiteX1" fmla="*/ 1471611 w 1471611"/>
                <a:gd name="connsiteY1" fmla="*/ 0 h 992981"/>
                <a:gd name="connsiteX2" fmla="*/ 1209674 w 1471611"/>
                <a:gd name="connsiteY2" fmla="*/ 990600 h 992981"/>
                <a:gd name="connsiteX3" fmla="*/ 0 w 1471611"/>
                <a:gd name="connsiteY3" fmla="*/ 992981 h 992981"/>
                <a:gd name="connsiteX0" fmla="*/ 0 w 1471611"/>
                <a:gd name="connsiteY0" fmla="*/ 992981 h 992981"/>
                <a:gd name="connsiteX1" fmla="*/ 1471611 w 1471611"/>
                <a:gd name="connsiteY1" fmla="*/ 0 h 992981"/>
                <a:gd name="connsiteX2" fmla="*/ 1209674 w 1471611"/>
                <a:gd name="connsiteY2" fmla="*/ 990600 h 992981"/>
                <a:gd name="connsiteX3" fmla="*/ 0 w 1471611"/>
                <a:gd name="connsiteY3" fmla="*/ 992981 h 992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1611" h="992981">
                  <a:moveTo>
                    <a:pt x="0" y="992981"/>
                  </a:moveTo>
                  <a:lnTo>
                    <a:pt x="1471611" y="0"/>
                  </a:lnTo>
                  <a:lnTo>
                    <a:pt x="1209674" y="990600"/>
                  </a:lnTo>
                  <a:lnTo>
                    <a:pt x="0" y="99298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1" name="Прямоугольник 1"/>
          <p:cNvSpPr/>
          <p:nvPr userDrawn="1"/>
        </p:nvSpPr>
        <p:spPr bwMode="auto">
          <a:xfrm>
            <a:off x="0" y="2916000"/>
            <a:ext cx="8640000" cy="1911600"/>
          </a:xfrm>
          <a:custGeom>
            <a:avLst/>
            <a:gdLst>
              <a:gd name="connsiteX0" fmla="*/ 0 w 8640000"/>
              <a:gd name="connsiteY0" fmla="*/ 0 h 1900800"/>
              <a:gd name="connsiteX1" fmla="*/ 8640000 w 8640000"/>
              <a:gd name="connsiteY1" fmla="*/ 0 h 1900800"/>
              <a:gd name="connsiteX2" fmla="*/ 8640000 w 8640000"/>
              <a:gd name="connsiteY2" fmla="*/ 1900800 h 1900800"/>
              <a:gd name="connsiteX3" fmla="*/ 0 w 8640000"/>
              <a:gd name="connsiteY3" fmla="*/ 1900800 h 1900800"/>
              <a:gd name="connsiteX4" fmla="*/ 0 w 8640000"/>
              <a:gd name="connsiteY4" fmla="*/ 0 h 1900800"/>
              <a:gd name="connsiteX0" fmla="*/ 0 w 8640000"/>
              <a:gd name="connsiteY0" fmla="*/ 0 h 1900800"/>
              <a:gd name="connsiteX1" fmla="*/ 8640000 w 8640000"/>
              <a:gd name="connsiteY1" fmla="*/ 0 h 1900800"/>
              <a:gd name="connsiteX2" fmla="*/ 8126883 w 8640000"/>
              <a:gd name="connsiteY2" fmla="*/ 1900800 h 1900800"/>
              <a:gd name="connsiteX3" fmla="*/ 0 w 8640000"/>
              <a:gd name="connsiteY3" fmla="*/ 1900800 h 1900800"/>
              <a:gd name="connsiteX4" fmla="*/ 0 w 8640000"/>
              <a:gd name="connsiteY4" fmla="*/ 0 h 19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0000" h="1900800">
                <a:moveTo>
                  <a:pt x="0" y="0"/>
                </a:moveTo>
                <a:lnTo>
                  <a:pt x="8640000" y="0"/>
                </a:lnTo>
                <a:lnTo>
                  <a:pt x="8126883" y="1900800"/>
                </a:lnTo>
                <a:lnTo>
                  <a:pt x="0" y="19008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noFill/>
              </a:ln>
            </a:endParaRPr>
          </a:p>
        </p:txBody>
      </p:sp>
      <p:sp>
        <p:nvSpPr>
          <p:cNvPr id="15" name="Заголовок 12"/>
          <p:cNvSpPr>
            <a:spLocks noGrp="1"/>
          </p:cNvSpPr>
          <p:nvPr>
            <p:ph type="title" hasCustomPrompt="1"/>
          </p:nvPr>
        </p:nvSpPr>
        <p:spPr bwMode="auto">
          <a:xfrm>
            <a:off x="839416" y="3068960"/>
            <a:ext cx="7056784" cy="864000"/>
          </a:xfrm>
        </p:spPr>
        <p:txBody>
          <a:bodyPr/>
          <a:lstStyle>
            <a:lvl1pPr algn="l">
              <a:lnSpc>
                <a:spcPts val="3800"/>
              </a:lnSpc>
              <a:defRPr sz="32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6" name="Текст 14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839416" y="3932960"/>
            <a:ext cx="7056784" cy="747040"/>
          </a:xfrm>
        </p:spPr>
        <p:txBody>
          <a:bodyPr/>
          <a:lstStyle>
            <a:lvl1pPr marL="0" indent="0" algn="l">
              <a:lnSpc>
                <a:spcPts val="2000"/>
              </a:lnSpc>
              <a:spcBef>
                <a:spcPts val="0"/>
              </a:spcBef>
              <a:buNone/>
              <a:defRPr sz="1600" baseline="0">
                <a:solidFill>
                  <a:schemeClr val="bg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 smtClean="0"/>
              <a:t>Второй </a:t>
            </a:r>
            <a:r>
              <a:rPr lang="ru-RU" dirty="0"/>
              <a:t>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17248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став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09600" y="2852936"/>
            <a:ext cx="10972800" cy="1143000"/>
          </a:xfrm>
        </p:spPr>
        <p:txBody>
          <a:bodyPr/>
          <a:lstStyle>
            <a:lvl1pPr>
              <a:lnSpc>
                <a:spcPct val="110000"/>
              </a:lnSpc>
              <a:defRPr sz="40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55419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став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09600" y="2852936"/>
            <a:ext cx="10972800" cy="1143000"/>
          </a:xfrm>
        </p:spPr>
        <p:txBody>
          <a:bodyPr/>
          <a:lstStyle>
            <a:lvl1pPr>
              <a:defRPr sz="40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30247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Застав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09600" y="2852936"/>
            <a:ext cx="10972800" cy="1143000"/>
          </a:xfrm>
        </p:spPr>
        <p:txBody>
          <a:bodyPr/>
          <a:lstStyle>
            <a:lvl1pPr>
              <a:defRPr sz="4000" b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34098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28800"/>
            <a:ext cx="10972800" cy="46699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ru-RU" dirty="0"/>
              <a:t>Образец текста</a:t>
            </a:r>
            <a:endParaRPr dirty="0"/>
          </a:p>
          <a:p>
            <a:pPr lvl="1">
              <a:defRPr/>
            </a:pPr>
            <a:r>
              <a:rPr lang="ru-RU" dirty="0"/>
              <a:t>Второй уровень</a:t>
            </a:r>
            <a:endParaRPr dirty="0"/>
          </a:p>
        </p:txBody>
      </p:sp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50350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56" r:id="rId2"/>
    <p:sldLayoutId id="2147483757" r:id="rId3"/>
    <p:sldLayoutId id="2147483758" r:id="rId4"/>
    <p:sldLayoutId id="2147483774" r:id="rId5"/>
    <p:sldLayoutId id="2147483747" r:id="rId6"/>
    <p:sldLayoutId id="2147483726" r:id="rId7"/>
    <p:sldLayoutId id="2147483771" r:id="rId8"/>
    <p:sldLayoutId id="2147483772" r:id="rId9"/>
    <p:sldLayoutId id="2147483773" r:id="rId10"/>
    <p:sldLayoutId id="2147483759" r:id="rId11"/>
    <p:sldLayoutId id="2147483712" r:id="rId12"/>
    <p:sldLayoutId id="2147483707" r:id="rId13"/>
    <p:sldLayoutId id="2147483706" r:id="rId14"/>
    <p:sldLayoutId id="2147483716" r:id="rId15"/>
    <p:sldLayoutId id="2147483751" r:id="rId16"/>
    <p:sldLayoutId id="2147483765" r:id="rId17"/>
    <p:sldLayoutId id="2147483742" r:id="rId18"/>
    <p:sldLayoutId id="2147483784" r:id="rId19"/>
    <p:sldLayoutId id="2147483783" r:id="rId20"/>
    <p:sldLayoutId id="2147483748" r:id="rId21"/>
    <p:sldLayoutId id="2147483752" r:id="rId22"/>
    <p:sldLayoutId id="2147483753" r:id="rId23"/>
    <p:sldLayoutId id="2147483754" r:id="rId24"/>
    <p:sldLayoutId id="2147483770" r:id="rId25"/>
    <p:sldLayoutId id="2147483776" r:id="rId26"/>
    <p:sldLayoutId id="2147483760" r:id="rId27"/>
    <p:sldLayoutId id="2147483761" r:id="rId28"/>
    <p:sldLayoutId id="2147483762" r:id="rId29"/>
    <p:sldLayoutId id="2147483763" r:id="rId30"/>
    <p:sldLayoutId id="2147483750" r:id="rId31"/>
    <p:sldLayoutId id="2147483724" r:id="rId32"/>
    <p:sldLayoutId id="2147483764" r:id="rId33"/>
    <p:sldLayoutId id="2147483769" r:id="rId34"/>
    <p:sldLayoutId id="2147483781" r:id="rId35"/>
    <p:sldLayoutId id="2147483778" r:id="rId36"/>
    <p:sldLayoutId id="2147483780" r:id="rId37"/>
    <p:sldLayoutId id="2147483777" r:id="rId38"/>
    <p:sldLayoutId id="2147483779" r:id="rId39"/>
    <p:sldLayoutId id="2147483782" r:id="rId40"/>
    <p:sldLayoutId id="2147483785" r:id="rId41"/>
  </p:sldLayoutIdLst>
  <p:txStyles>
    <p:titleStyle>
      <a:lvl1pPr algn="ctr" eaLnBrk="1" hangingPunct="1">
        <a:lnSpc>
          <a:spcPts val="3600"/>
        </a:lnSpc>
        <a:spcBef>
          <a:spcPts val="0"/>
        </a:spcBef>
        <a:spcAft>
          <a:spcPts val="0"/>
        </a:spcAft>
        <a:defRPr sz="3200" b="1">
          <a:solidFill>
            <a:schemeClr val="tx1"/>
          </a:solidFill>
          <a:latin typeface="+mj-lt"/>
          <a:ea typeface="Tahoma"/>
          <a:cs typeface="Tahoma"/>
        </a:defRPr>
      </a:lvl1pPr>
      <a:lvl2pPr algn="ctr" eaLnBrk="1" hangingPunct="1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2pPr>
      <a:lvl3pPr algn="ctr" eaLnBrk="1" hangingPunct="1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3pPr>
      <a:lvl4pPr algn="ctr" eaLnBrk="1" hangingPunct="1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4pPr>
      <a:lvl5pPr algn="ctr" eaLnBrk="1" hangingPunct="1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5pPr>
      <a:lvl6pPr marL="457200" algn="ctr" eaLnBrk="1" hangingPunct="1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6pPr>
      <a:lvl7pPr marL="914400" algn="ctr" eaLnBrk="1" hangingPunct="1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7pPr>
      <a:lvl8pPr marL="1371600" algn="ctr" eaLnBrk="1" hangingPunct="1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8pPr>
      <a:lvl9pPr marL="1828800" algn="ctr" eaLnBrk="1" hangingPunct="1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9pPr>
    </p:titleStyle>
    <p:bodyStyle>
      <a:lvl1pPr marL="288000" indent="-288000" algn="l" eaLnBrk="1" hangingPunct="1">
        <a:lnSpc>
          <a:spcPct val="110000"/>
        </a:lnSpc>
        <a:spcBef>
          <a:spcPts val="0"/>
        </a:spcBef>
        <a:spcAft>
          <a:spcPts val="0"/>
        </a:spcAft>
        <a:buClr>
          <a:schemeClr val="tx2"/>
        </a:buClr>
        <a:buFont typeface="Wingdings" panose="05000000000000000000" pitchFamily="2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88000" algn="l" eaLnBrk="1" hangingPunct="1">
        <a:lnSpc>
          <a:spcPct val="110000"/>
        </a:lnSpc>
        <a:spcBef>
          <a:spcPts val="0"/>
        </a:spcBef>
        <a:spcAft>
          <a:spcPts val="0"/>
        </a:spcAft>
        <a:buFont typeface="Arial"/>
        <a:buChar char="–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eaLnBrk="1" hangingPunct="1">
        <a:lnSpc>
          <a:spcPts val="2200"/>
        </a:lnSpc>
        <a:spcBef>
          <a:spcPts val="600"/>
        </a:spcBef>
        <a:spcAft>
          <a:spcPts val="0"/>
        </a:spcAft>
        <a:buClr>
          <a:schemeClr val="tx2"/>
        </a:buClr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eaLnBrk="1" hangingPunct="1">
        <a:lnSpc>
          <a:spcPts val="2200"/>
        </a:lnSpc>
        <a:spcBef>
          <a:spcPts val="600"/>
        </a:spcBef>
        <a:spcAft>
          <a:spcPts val="0"/>
        </a:spcAft>
        <a:buFont typeface="Arial"/>
        <a:buChar char="–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eaLnBrk="1" hangingPunct="1">
        <a:lnSpc>
          <a:spcPts val="2200"/>
        </a:lnSpc>
        <a:spcBef>
          <a:spcPts val="600"/>
        </a:spcBef>
        <a:spcAft>
          <a:spcPts val="0"/>
        </a:spcAft>
        <a:buClr>
          <a:schemeClr val="tx2"/>
        </a:buClr>
        <a:buFont typeface="Courier New" panose="02070309020205020404" pitchFamily="49" charset="0"/>
        <a:buChar char="o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eaLnBrk="1" hangingPunct="1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eaLnBrk="1" hangingPunct="1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eaLnBrk="1" hangingPunct="1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eaLnBrk="1" hangingPunct="1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839416" y="3068960"/>
            <a:ext cx="5976664" cy="1512168"/>
          </a:xfrm>
        </p:spPr>
        <p:txBody>
          <a:bodyPr/>
          <a:lstStyle/>
          <a:p>
            <a:r>
              <a:rPr lang="ru-RU" sz="2000" dirty="0" smtClean="0"/>
              <a:t>Обеспечение метрологических характеристик при учете нефти и нефтепродуктов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157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67406" t="39284" r="447" b="20370"/>
          <a:stretch/>
        </p:blipFill>
        <p:spPr>
          <a:xfrm>
            <a:off x="8403916" y="4203784"/>
            <a:ext cx="3788084" cy="26542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Решение ультразвуковых расходомеров Взлет для работы при условиях низкой акустической проницаемости нефти </a:t>
            </a:r>
            <a:endParaRPr lang="ru-RU" dirty="0"/>
          </a:p>
        </p:txBody>
      </p:sp>
      <p:pic>
        <p:nvPicPr>
          <p:cNvPr id="5" name="Picture 2" descr="Исследование режимов течения жидкости: Методические указания к выполнению  лабораторной работы, страница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58"/>
          <a:stretch/>
        </p:blipFill>
        <p:spPr bwMode="auto">
          <a:xfrm>
            <a:off x="8878224" y="2445094"/>
            <a:ext cx="2664296" cy="175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46" y="2158346"/>
            <a:ext cx="2267266" cy="19528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734" y="2333701"/>
            <a:ext cx="3915321" cy="1981477"/>
          </a:xfrm>
          <a:prstGeom prst="rect">
            <a:avLst/>
          </a:prstGeom>
        </p:spPr>
      </p:pic>
      <p:sp>
        <p:nvSpPr>
          <p:cNvPr id="8" name="Текст 1"/>
          <p:cNvSpPr txBox="1">
            <a:spLocks/>
          </p:cNvSpPr>
          <p:nvPr/>
        </p:nvSpPr>
        <p:spPr>
          <a:xfrm>
            <a:off x="825862" y="4653950"/>
            <a:ext cx="2260363" cy="504825"/>
          </a:xfrm>
          <a:prstGeom prst="rect">
            <a:avLst/>
          </a:prstGeom>
        </p:spPr>
        <p:txBody>
          <a:bodyPr/>
          <a:lstStyle>
            <a:lvl1pPr marL="288000" indent="-288000" algn="l" eaLnBrk="1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ea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ea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ea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ea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/>
              <a:t>Размещение </a:t>
            </a:r>
            <a:r>
              <a:rPr lang="ru-RU" b="1" dirty="0"/>
              <a:t>ПЭА по </a:t>
            </a:r>
            <a:r>
              <a:rPr lang="ru-RU" b="1" dirty="0" smtClean="0"/>
              <a:t>диаметру</a:t>
            </a:r>
            <a:endParaRPr lang="ru-RU" b="1" dirty="0"/>
          </a:p>
        </p:txBody>
      </p:sp>
      <p:sp>
        <p:nvSpPr>
          <p:cNvPr id="9" name="Текст 1"/>
          <p:cNvSpPr txBox="1">
            <a:spLocks/>
          </p:cNvSpPr>
          <p:nvPr/>
        </p:nvSpPr>
        <p:spPr>
          <a:xfrm>
            <a:off x="5112602" y="4745512"/>
            <a:ext cx="2165455" cy="504825"/>
          </a:xfrm>
          <a:prstGeom prst="rect">
            <a:avLst/>
          </a:prstGeom>
        </p:spPr>
        <p:txBody>
          <a:bodyPr/>
          <a:lstStyle>
            <a:lvl1pPr marL="288000" indent="-288000" algn="l" eaLnBrk="1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ea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ea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ea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ea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/>
              <a:t>Размещение </a:t>
            </a:r>
            <a:r>
              <a:rPr lang="ru-RU" b="1" dirty="0"/>
              <a:t>ПЭА по </a:t>
            </a:r>
            <a:r>
              <a:rPr lang="ru-RU" b="1" dirty="0" smtClean="0"/>
              <a:t>хорде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10" name="Текст 1"/>
          <p:cNvSpPr txBox="1">
            <a:spLocks/>
          </p:cNvSpPr>
          <p:nvPr/>
        </p:nvSpPr>
        <p:spPr>
          <a:xfrm>
            <a:off x="8816726" y="4745512"/>
            <a:ext cx="2165455" cy="504825"/>
          </a:xfrm>
          <a:prstGeom prst="rect">
            <a:avLst/>
          </a:prstGeom>
        </p:spPr>
        <p:txBody>
          <a:bodyPr/>
          <a:lstStyle>
            <a:lvl1pPr marL="288000" indent="-288000" algn="l" eaLnBrk="1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ea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ea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ea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ea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/>
              <a:t>Эпюра потока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4683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Оборудование Взлет для учета нефти</a:t>
            </a:r>
            <a:br>
              <a:rPr lang="ru-RU" dirty="0" smtClean="0"/>
            </a:br>
            <a:r>
              <a:rPr lang="ru-RU" dirty="0" smtClean="0"/>
              <a:t> и нефтепродуктов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099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09B47-2ACC-4F09-BE9F-BC1CDA5F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5" y="274638"/>
            <a:ext cx="3528393" cy="1143000"/>
          </a:xfrm>
        </p:spPr>
        <p:txBody>
          <a:bodyPr/>
          <a:lstStyle/>
          <a:p>
            <a:pPr>
              <a:lnSpc>
                <a:spcPts val="2600"/>
              </a:lnSpc>
            </a:pPr>
            <a:r>
              <a:rPr lang="ru-RU" sz="2000" b="1" dirty="0"/>
              <a:t>Расходомер-счетчик ультразвуковой </a:t>
            </a:r>
            <a:br>
              <a:rPr lang="ru-RU" sz="2000" b="1" dirty="0"/>
            </a:br>
            <a:r>
              <a:rPr lang="ru-RU" sz="2000" b="1" dirty="0" smtClean="0"/>
              <a:t>Взлет </a:t>
            </a:r>
            <a:r>
              <a:rPr lang="ru-RU" sz="2000" b="1" dirty="0"/>
              <a:t>МР </a:t>
            </a:r>
            <a:r>
              <a:rPr lang="ru-RU" sz="2000" b="1" dirty="0" smtClean="0"/>
              <a:t>УРСВ-744 Ех</a:t>
            </a:r>
            <a:endParaRPr lang="ru-RU" sz="20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6AB1D-F611-4B2D-AF53-4D8ECB0983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374" y="1628775"/>
            <a:ext cx="3399897" cy="4248497"/>
          </a:xfrm>
        </p:spPr>
        <p:txBody>
          <a:bodyPr/>
          <a:lstStyle/>
          <a:p>
            <a:pPr>
              <a:buClr>
                <a:schemeClr val="accent5">
                  <a:lumMod val="90000"/>
                </a:schemeClr>
              </a:buClr>
            </a:pPr>
            <a:r>
              <a:rPr lang="ru-RU" sz="1400" dirty="0">
                <a:solidFill>
                  <a:schemeClr val="bg1"/>
                </a:solidFill>
              </a:rPr>
              <a:t>Предназначен для измерения объемного расхода и объема различных жидкостей — </a:t>
            </a:r>
            <a:r>
              <a:rPr lang="ru-RU" sz="1400" dirty="0" smtClean="0">
                <a:solidFill>
                  <a:schemeClr val="bg1"/>
                </a:solidFill>
              </a:rPr>
              <a:t>нефти и нефтепродуктов в </a:t>
            </a:r>
            <a:r>
              <a:rPr lang="ru-RU" sz="1400" dirty="0">
                <a:solidFill>
                  <a:schemeClr val="bg1"/>
                </a:solidFill>
              </a:rPr>
              <a:t>сложных условиях эксплуатации</a:t>
            </a:r>
            <a:r>
              <a:rPr lang="ru-RU" sz="1400" dirty="0" smtClean="0">
                <a:solidFill>
                  <a:schemeClr val="bg1"/>
                </a:solidFill>
              </a:rPr>
              <a:t>.</a:t>
            </a:r>
          </a:p>
          <a:p>
            <a:pPr>
              <a:buClr>
                <a:schemeClr val="accent5">
                  <a:lumMod val="90000"/>
                </a:schemeClr>
              </a:buClr>
            </a:pPr>
            <a:endParaRPr lang="ru-RU" sz="1400" dirty="0">
              <a:solidFill>
                <a:schemeClr val="bg1"/>
              </a:solidFill>
            </a:endParaRPr>
          </a:p>
          <a:p>
            <a:pPr>
              <a:buClr>
                <a:schemeClr val="accent5">
                  <a:lumMod val="90000"/>
                </a:schemeClr>
              </a:buClr>
            </a:pPr>
            <a:endParaRPr lang="ru-RU" sz="1400" dirty="0" smtClean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Относительная </a:t>
            </a:r>
            <a:r>
              <a:rPr lang="ru-RU" sz="1400" dirty="0" smtClean="0">
                <a:solidFill>
                  <a:schemeClr val="bg1"/>
                </a:solidFill>
              </a:rPr>
              <a:t>погрешность         </a:t>
            </a:r>
            <a:r>
              <a:rPr lang="ru-RU" sz="1400" dirty="0">
                <a:solidFill>
                  <a:schemeClr val="bg1"/>
                </a:solidFill>
              </a:rPr>
              <a:t>+- 0,25 +0,1/v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Диапазон </a:t>
            </a:r>
            <a:r>
              <a:rPr lang="ru-RU" sz="1400" dirty="0" smtClean="0">
                <a:solidFill>
                  <a:schemeClr val="bg1"/>
                </a:solidFill>
              </a:rPr>
              <a:t>диаметров                       </a:t>
            </a:r>
            <a:r>
              <a:rPr lang="ru-RU" sz="1400" dirty="0">
                <a:solidFill>
                  <a:schemeClr val="bg1"/>
                </a:solidFill>
              </a:rPr>
              <a:t>от 25 до </a:t>
            </a:r>
            <a:r>
              <a:rPr lang="ru-RU" sz="1400" dirty="0" smtClean="0">
                <a:solidFill>
                  <a:schemeClr val="bg1"/>
                </a:solidFill>
              </a:rPr>
              <a:t>1000 мм</a:t>
            </a:r>
            <a:endParaRPr lang="ru-RU" sz="14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Давление в </a:t>
            </a:r>
            <a:r>
              <a:rPr lang="ru-RU" sz="1400" dirty="0" smtClean="0">
                <a:solidFill>
                  <a:schemeClr val="bg1"/>
                </a:solidFill>
              </a:rPr>
              <a:t>трубопроводе              </a:t>
            </a:r>
            <a:r>
              <a:rPr lang="ru-RU" sz="1400" dirty="0">
                <a:solidFill>
                  <a:schemeClr val="bg1"/>
                </a:solidFill>
              </a:rPr>
              <a:t>от 2,5 до 16,0 Мпа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Диапазон температур </a:t>
            </a:r>
            <a:r>
              <a:rPr lang="ru-RU" sz="1400" dirty="0" smtClean="0">
                <a:solidFill>
                  <a:schemeClr val="bg1"/>
                </a:solidFill>
              </a:rPr>
              <a:t>жидкости      </a:t>
            </a:r>
            <a:r>
              <a:rPr lang="ru-RU" sz="1400" dirty="0">
                <a:solidFill>
                  <a:schemeClr val="bg1"/>
                </a:solidFill>
              </a:rPr>
              <a:t>от -30 до +160 С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</a:rPr>
              <a:t>Маркировка </a:t>
            </a:r>
            <a:r>
              <a:rPr lang="ru-RU" sz="1400" dirty="0" err="1" smtClean="0">
                <a:solidFill>
                  <a:schemeClr val="bg1"/>
                </a:solidFill>
              </a:rPr>
              <a:t>взрывозащиты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        1Ex </a:t>
            </a:r>
            <a:r>
              <a:rPr lang="ru-RU" sz="1400" dirty="0">
                <a:solidFill>
                  <a:schemeClr val="bg1"/>
                </a:solidFill>
              </a:rPr>
              <a:t>d [</a:t>
            </a:r>
            <a:r>
              <a:rPr lang="ru-RU" sz="1400" dirty="0" err="1">
                <a:solidFill>
                  <a:schemeClr val="bg1"/>
                </a:solidFill>
              </a:rPr>
              <a:t>ib</a:t>
            </a:r>
            <a:r>
              <a:rPr lang="ru-RU" sz="1400" dirty="0">
                <a:solidFill>
                  <a:schemeClr val="bg1"/>
                </a:solidFill>
              </a:rPr>
              <a:t>] IIC T6…T3 </a:t>
            </a:r>
            <a:r>
              <a:rPr lang="ru-RU" sz="1400" dirty="0" err="1">
                <a:solidFill>
                  <a:schemeClr val="bg1"/>
                </a:solidFill>
              </a:rPr>
              <a:t>Gb</a:t>
            </a:r>
            <a:r>
              <a:rPr lang="ru-RU" sz="1400" dirty="0">
                <a:solidFill>
                  <a:schemeClr val="bg1"/>
                </a:solidFill>
              </a:rPr>
              <a:t> X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12024" y="620688"/>
            <a:ext cx="3960440" cy="562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3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09B47-2ACC-4F09-BE9F-BC1CDA5F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600"/>
              </a:lnSpc>
            </a:pPr>
            <a:r>
              <a:rPr lang="ru-RU" sz="2000" b="1" dirty="0"/>
              <a:t>Расходомер-счетчик </a:t>
            </a:r>
            <a:br>
              <a:rPr lang="ru-RU" sz="2000" b="1" dirty="0"/>
            </a:br>
            <a:r>
              <a:rPr lang="ru-RU" sz="2000" b="1" dirty="0"/>
              <a:t>ультразвуковой</a:t>
            </a:r>
            <a:br>
              <a:rPr lang="ru-RU" sz="2000" b="1" dirty="0"/>
            </a:br>
            <a:r>
              <a:rPr lang="ru-RU" sz="2000" b="1" dirty="0" smtClean="0"/>
              <a:t>Взлет </a:t>
            </a:r>
            <a:r>
              <a:rPr lang="ru-RU" sz="2000" b="1" dirty="0"/>
              <a:t>МР 5хх 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6AB1D-F611-4B2D-AF53-4D8ECB0983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374" y="1628775"/>
            <a:ext cx="3399897" cy="4968577"/>
          </a:xfrm>
        </p:spPr>
        <p:txBody>
          <a:bodyPr/>
          <a:lstStyle/>
          <a:p>
            <a:pPr>
              <a:buClr>
                <a:schemeClr val="accent5">
                  <a:lumMod val="90000"/>
                </a:schemeClr>
              </a:buClr>
            </a:pPr>
            <a:r>
              <a:rPr lang="ru-RU" sz="1400" dirty="0">
                <a:solidFill>
                  <a:schemeClr val="bg1"/>
                </a:solidFill>
              </a:rPr>
              <a:t>Предназначен для обеспечения точного и </a:t>
            </a:r>
            <a:r>
              <a:rPr lang="ru-RU" sz="1400" dirty="0" smtClean="0">
                <a:solidFill>
                  <a:schemeClr val="bg1"/>
                </a:solidFill>
              </a:rPr>
              <a:t>стабильного </a:t>
            </a:r>
            <a:r>
              <a:rPr lang="ru-RU" sz="1400" dirty="0"/>
              <a:t> измерения </a:t>
            </a:r>
            <a:r>
              <a:rPr lang="ru-RU" sz="1400" dirty="0" smtClean="0"/>
              <a:t>объемного </a:t>
            </a:r>
            <a:r>
              <a:rPr lang="ru-RU" sz="1400" dirty="0"/>
              <a:t>расхода, объема реверсивных потоков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учета нефти </a:t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и нефтепродуктов в напорных </a:t>
            </a:r>
            <a:r>
              <a:rPr lang="ru-RU" sz="1400" dirty="0" smtClean="0"/>
              <a:t>трубопроводах </a:t>
            </a:r>
            <a:r>
              <a:rPr lang="ru-RU" sz="1400" dirty="0"/>
              <a:t>при различных условиях эксплуатации, в том числе во взрывоопасных зонах</a:t>
            </a:r>
            <a:r>
              <a:rPr lang="ru-RU" sz="1400" dirty="0" smtClean="0"/>
              <a:t>.</a:t>
            </a:r>
          </a:p>
          <a:p>
            <a:pPr>
              <a:buClr>
                <a:schemeClr val="accent5">
                  <a:lumMod val="90000"/>
                </a:schemeClr>
              </a:buClr>
            </a:pPr>
            <a:endParaRPr lang="ru-RU" sz="1400" dirty="0"/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1"/>
                </a:solidFill>
              </a:rPr>
              <a:t>Относительная </a:t>
            </a:r>
            <a:r>
              <a:rPr lang="ru-RU" sz="1400" dirty="0" smtClean="0">
                <a:solidFill>
                  <a:schemeClr val="bg1"/>
                </a:solidFill>
              </a:rPr>
              <a:t>погрешность         </a:t>
            </a:r>
            <a:r>
              <a:rPr lang="ru-RU" sz="1400" dirty="0">
                <a:solidFill>
                  <a:schemeClr val="bg1"/>
                </a:solidFill>
              </a:rPr>
              <a:t>+- 0,25 +0</a:t>
            </a:r>
            <a:r>
              <a:rPr lang="en-US" sz="1400" dirty="0">
                <a:solidFill>
                  <a:schemeClr val="bg1"/>
                </a:solidFill>
              </a:rPr>
              <a:t>,1/v</a:t>
            </a:r>
            <a:endParaRPr lang="ru-RU" sz="14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1"/>
                </a:solidFill>
              </a:rPr>
              <a:t>Диапазон </a:t>
            </a:r>
            <a:r>
              <a:rPr lang="ru-RU" sz="1400" dirty="0" smtClean="0">
                <a:solidFill>
                  <a:schemeClr val="bg1"/>
                </a:solidFill>
              </a:rPr>
              <a:t>диаметров                      </a:t>
            </a:r>
            <a:r>
              <a:rPr lang="ru-RU" sz="1400" dirty="0">
                <a:solidFill>
                  <a:schemeClr val="bg1"/>
                </a:solidFill>
              </a:rPr>
              <a:t>от </a:t>
            </a:r>
            <a:r>
              <a:rPr lang="en-US" sz="1400" dirty="0">
                <a:solidFill>
                  <a:schemeClr val="bg1"/>
                </a:solidFill>
              </a:rPr>
              <a:t>200</a:t>
            </a:r>
            <a:r>
              <a:rPr lang="ru-RU" sz="1400" dirty="0">
                <a:solidFill>
                  <a:schemeClr val="bg1"/>
                </a:solidFill>
              </a:rPr>
              <a:t> до </a:t>
            </a:r>
            <a:r>
              <a:rPr lang="en-US" sz="1400" dirty="0">
                <a:solidFill>
                  <a:schemeClr val="bg1"/>
                </a:solidFill>
              </a:rPr>
              <a:t>1600 </a:t>
            </a:r>
            <a:r>
              <a:rPr lang="ru-RU" sz="1400" dirty="0">
                <a:solidFill>
                  <a:schemeClr val="bg1"/>
                </a:solidFill>
              </a:rPr>
              <a:t>мм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1"/>
                </a:solidFill>
              </a:rPr>
              <a:t>Диапазон температур </a:t>
            </a:r>
            <a:r>
              <a:rPr lang="ru-RU" sz="1400" dirty="0" smtClean="0">
                <a:solidFill>
                  <a:schemeClr val="bg1"/>
                </a:solidFill>
              </a:rPr>
              <a:t>жидкости    </a:t>
            </a:r>
            <a:r>
              <a:rPr lang="ru-RU" sz="1400" dirty="0">
                <a:solidFill>
                  <a:schemeClr val="bg1"/>
                </a:solidFill>
              </a:rPr>
              <a:t>от -30 до +160 С</a:t>
            </a: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bg1"/>
                </a:solidFill>
              </a:rPr>
              <a:t>Маркировка </a:t>
            </a:r>
            <a:r>
              <a:rPr lang="ru-RU" sz="1400" dirty="0" err="1" smtClean="0">
                <a:solidFill>
                  <a:schemeClr val="bg1"/>
                </a:solidFill>
              </a:rPr>
              <a:t>взрывозащиты</a:t>
            </a:r>
            <a:r>
              <a:rPr lang="ru-RU" sz="1400" dirty="0" smtClean="0">
                <a:solidFill>
                  <a:schemeClr val="bg1"/>
                </a:solidFill>
              </a:rPr>
              <a:t>:       Для </a:t>
            </a:r>
            <a:r>
              <a:rPr lang="ru-RU" sz="1400" dirty="0">
                <a:solidFill>
                  <a:schemeClr val="bg1"/>
                </a:solidFill>
              </a:rPr>
              <a:t>ПЭА – « 0</a:t>
            </a:r>
            <a:r>
              <a:rPr lang="en-US" sz="1400" dirty="0">
                <a:solidFill>
                  <a:schemeClr val="bg1"/>
                </a:solidFill>
              </a:rPr>
              <a:t>ExiaIIBT6...</a:t>
            </a:r>
            <a:r>
              <a:rPr lang="ru-RU" sz="1400" dirty="0">
                <a:solidFill>
                  <a:schemeClr val="bg1"/>
                </a:solidFill>
              </a:rPr>
              <a:t>Т3 </a:t>
            </a:r>
            <a:r>
              <a:rPr lang="en-US" sz="1400" dirty="0">
                <a:solidFill>
                  <a:schemeClr val="bg1"/>
                </a:solidFill>
              </a:rPr>
              <a:t>X</a:t>
            </a:r>
            <a:r>
              <a:rPr lang="en-US" sz="1400" dirty="0" smtClean="0">
                <a:solidFill>
                  <a:schemeClr val="bg1"/>
                </a:solidFill>
              </a:rPr>
              <a:t>»;</a:t>
            </a:r>
            <a:r>
              <a:rPr lang="ru-RU" sz="1400" dirty="0" smtClean="0">
                <a:solidFill>
                  <a:schemeClr val="bg1"/>
                </a:solidFill>
              </a:rPr>
              <a:t>       БИ </a:t>
            </a:r>
            <a:r>
              <a:rPr lang="ru-RU" sz="1400" dirty="0">
                <a:solidFill>
                  <a:schemeClr val="bg1"/>
                </a:solidFill>
              </a:rPr>
              <a:t>– «[</a:t>
            </a:r>
            <a:r>
              <a:rPr lang="en-US" sz="1400" dirty="0" err="1">
                <a:solidFill>
                  <a:schemeClr val="bg1"/>
                </a:solidFill>
              </a:rPr>
              <a:t>Exia</a:t>
            </a:r>
            <a:r>
              <a:rPr lang="en-US" sz="1400" dirty="0">
                <a:solidFill>
                  <a:schemeClr val="bg1"/>
                </a:solidFill>
              </a:rPr>
              <a:t>]IIB</a:t>
            </a:r>
            <a:endParaRPr lang="ru-RU" sz="14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ru-RU" sz="1400" dirty="0" smtClean="0">
                <a:solidFill>
                  <a:schemeClr val="bg1"/>
                </a:solidFill>
              </a:rPr>
              <a:t>      * </a:t>
            </a:r>
            <a:r>
              <a:rPr lang="ru-RU" sz="1400" dirty="0">
                <a:solidFill>
                  <a:schemeClr val="bg1"/>
                </a:solidFill>
              </a:rPr>
              <a:t>Накладные датчики типа Лэмба</a:t>
            </a: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1417638"/>
            <a:ext cx="5024470" cy="417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8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7"/>
          <p:cNvSpPr txBox="1">
            <a:spLocks/>
          </p:cNvSpPr>
          <p:nvPr/>
        </p:nvSpPr>
        <p:spPr>
          <a:xfrm>
            <a:off x="5879976" y="5229200"/>
            <a:ext cx="5832648" cy="1152128"/>
          </a:xfrm>
          <a:prstGeom prst="rect">
            <a:avLst/>
          </a:prstGeom>
        </p:spPr>
        <p:txBody>
          <a:bodyPr/>
          <a:lstStyle>
            <a:lvl1pPr marL="288000" indent="-288000" algn="l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288000" algn="l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eaLnBrk="1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eaLnBrk="1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eaLnBrk="1" hangingPunct="1">
              <a:lnSpc>
                <a:spcPts val="22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Тихон Николаев,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Руководитель направления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Email: nikolaevtm@vzljot.ru </a:t>
            </a:r>
            <a:r>
              <a:rPr lang="ru-RU" sz="1400" dirty="0" smtClean="0">
                <a:solidFill>
                  <a:schemeClr val="bg1"/>
                </a:solidFill>
              </a:rPr>
              <a:t>	</a:t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Телефон:</a:t>
            </a:r>
            <a:r>
              <a:rPr lang="en-US" sz="1400" dirty="0" smtClean="0">
                <a:solidFill>
                  <a:schemeClr val="bg1"/>
                </a:solidFill>
              </a:rPr>
              <a:t> 8 921 406-61-45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79374" y="4293096"/>
            <a:ext cx="3816426" cy="1872208"/>
          </a:xfrm>
        </p:spPr>
        <p:txBody>
          <a:bodyPr/>
          <a:lstStyle/>
          <a:p>
            <a:r>
              <a:rPr lang="ru-RU" dirty="0"/>
              <a:t>Тихон </a:t>
            </a:r>
            <a:r>
              <a:rPr lang="ru-RU" dirty="0" smtClean="0"/>
              <a:t>Николаев</a:t>
            </a:r>
            <a:r>
              <a:rPr lang="ru-RU" dirty="0"/>
              <a:t/>
            </a:r>
            <a:br>
              <a:rPr lang="ru-RU" dirty="0"/>
            </a:br>
            <a:r>
              <a:rPr lang="ru-RU" sz="1400" dirty="0" smtClean="0"/>
              <a:t>Руководитель направления</a:t>
            </a:r>
            <a:br>
              <a:rPr lang="ru-RU" sz="1400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Телефон: 8 (921) </a:t>
            </a:r>
            <a:r>
              <a:rPr lang="ru-RU" sz="1400" dirty="0" smtClean="0"/>
              <a:t>406-61-45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>E-mail</a:t>
            </a:r>
            <a:r>
              <a:rPr lang="ru-RU" sz="1400" dirty="0"/>
              <a:t>: </a:t>
            </a:r>
            <a:r>
              <a:rPr lang="ru-RU" sz="1400" dirty="0" smtClean="0"/>
              <a:t>nikolaevtm@vzljot.ru</a:t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7" r="16687"/>
          <a:stretch>
            <a:fillRect/>
          </a:stretch>
        </p:blipFill>
        <p:spPr/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59" y="93473"/>
            <a:ext cx="676275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2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1200"/>
              </a:spcBef>
              <a:defRPr/>
            </a:pPr>
            <a:r>
              <a:rPr lang="ru-RU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Проблемы измерения и учета вязких нефтепродуктов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78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Объект 2"/>
          <p:cNvSpPr>
            <a:spLocks noGrp="1"/>
          </p:cNvSpPr>
          <p:nvPr>
            <p:ph type="body" sz="quarter" idx="11"/>
          </p:nvPr>
        </p:nvSpPr>
        <p:spPr>
          <a:xfrm>
            <a:off x="695400" y="620688"/>
            <a:ext cx="6840760" cy="5760640"/>
          </a:xfrm>
        </p:spPr>
        <p:txBody>
          <a:bodyPr/>
          <a:lstStyle/>
          <a:p>
            <a:pPr>
              <a:spcBef>
                <a:spcPts val="1200"/>
              </a:spcBef>
              <a:defRPr/>
            </a:pPr>
            <a:endParaRPr lang="ru-RU" dirty="0"/>
          </a:p>
          <a:p>
            <a:pPr>
              <a:spcBef>
                <a:spcPts val="1200"/>
              </a:spcBef>
              <a:buClr>
                <a:srgbClr val="FF6969"/>
              </a:buClr>
              <a:defRPr/>
            </a:pPr>
            <a:r>
              <a:rPr lang="ru-RU" sz="4400" dirty="0" smtClean="0"/>
              <a:t>Низкая акустическая проницаемость нефти и нефтепродуктов</a:t>
            </a:r>
          </a:p>
          <a:p>
            <a:pPr>
              <a:spcBef>
                <a:spcPts val="1200"/>
              </a:spcBef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096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399" y="620688"/>
            <a:ext cx="6624737" cy="3816423"/>
          </a:xfrm>
        </p:spPr>
        <p:txBody>
          <a:bodyPr/>
          <a:lstStyle/>
          <a:p>
            <a:r>
              <a:rPr lang="ru-RU" sz="4400" b="0" dirty="0">
                <a:latin typeface="+mn-lt"/>
                <a:ea typeface="+mn-ea"/>
                <a:cs typeface="+mn-cs"/>
              </a:rPr>
              <a:t>Влияние изменения температуры, плотности и вязкости на результаты </a:t>
            </a:r>
            <a:r>
              <a:rPr lang="ru-RU" sz="4400" b="0" dirty="0" smtClean="0">
                <a:latin typeface="+mn-lt"/>
                <a:ea typeface="+mn-ea"/>
                <a:cs typeface="+mn-cs"/>
              </a:rPr>
              <a:t>измерения</a:t>
            </a:r>
            <a:endParaRPr lang="ru-RU" sz="4400" b="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40113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399" y="1268760"/>
            <a:ext cx="6624737" cy="4032448"/>
          </a:xfrm>
        </p:spPr>
        <p:txBody>
          <a:bodyPr/>
          <a:lstStyle/>
          <a:p>
            <a:r>
              <a:rPr lang="ru-RU" sz="4400" b="0" dirty="0">
                <a:latin typeface="+mn-lt"/>
                <a:ea typeface="+mn-ea"/>
                <a:cs typeface="+mn-cs"/>
              </a:rPr>
              <a:t>Необходимость применять в работе расходомеров таблицы API для</a:t>
            </a:r>
            <a:br>
              <a:rPr lang="ru-RU" sz="4400" b="0" dirty="0">
                <a:latin typeface="+mn-lt"/>
                <a:ea typeface="+mn-ea"/>
                <a:cs typeface="+mn-cs"/>
              </a:rPr>
            </a:br>
            <a:r>
              <a:rPr lang="ru-RU" sz="4400" b="0" dirty="0">
                <a:latin typeface="+mn-lt"/>
                <a:ea typeface="+mn-ea"/>
                <a:cs typeface="+mn-cs"/>
              </a:rPr>
              <a:t>значений плотности нефти 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257327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Решения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351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67406" t="39284" r="447" b="20370"/>
          <a:stretch/>
        </p:blipFill>
        <p:spPr>
          <a:xfrm>
            <a:off x="8403916" y="4203784"/>
            <a:ext cx="3788084" cy="26542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Решение ультразвуковых расходомеров Взлет для работы при условиях низкой акустической проницаемости нефти </a:t>
            </a:r>
            <a:endParaRPr lang="ru-RU" dirty="0"/>
          </a:p>
        </p:txBody>
      </p:sp>
      <p:pic>
        <p:nvPicPr>
          <p:cNvPr id="4" name="Объект 3" descr="симметричная волна Лэмба | это... Что такое симметричная волна Лэмба?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02"/>
          <a:stretch/>
        </p:blipFill>
        <p:spPr>
          <a:xfrm>
            <a:off x="6107820" y="2873889"/>
            <a:ext cx="4448175" cy="1338493"/>
          </a:xfrm>
        </p:spPr>
      </p:pic>
      <p:pic>
        <p:nvPicPr>
          <p:cNvPr id="5" name="Рисунок 4" descr="МОДУЛЯЦИЯ КОЛЕБАНИЙ И ВОЛН • Большая российская энциклопедия - электронная  версия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2" b="73994"/>
          <a:stretch/>
        </p:blipFill>
        <p:spPr bwMode="auto">
          <a:xfrm>
            <a:off x="1134863" y="3181159"/>
            <a:ext cx="3456384" cy="71724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134863" y="1896898"/>
            <a:ext cx="3888433" cy="90689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tx1"/>
                </a:solidFill>
                <a:latin typeface="+mj-lt"/>
                <a:ea typeface="Tahoma"/>
                <a:cs typeface="Tahoma"/>
              </a:defRPr>
            </a:lvl1pPr>
            <a:lvl2pPr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2pPr>
            <a:lvl3pPr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3pPr>
            <a:lvl4pPr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4pPr>
            <a:lvl5pPr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5pPr>
            <a:lvl6pPr marL="457200"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6pPr>
            <a:lvl7pPr marL="914400"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7pPr>
            <a:lvl8pPr marL="1371600"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8pPr>
            <a:lvl9pPr marL="1828800"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9pPr>
          </a:lstStyle>
          <a:p>
            <a:r>
              <a:rPr lang="ru-RU" sz="2000" b="0" dirty="0" smtClean="0"/>
              <a:t>Диаграмма волны низкой</a:t>
            </a:r>
            <a:br>
              <a:rPr lang="ru-RU" sz="2000" b="0" dirty="0" smtClean="0"/>
            </a:br>
            <a:r>
              <a:rPr lang="ru-RU" sz="2000" b="0" dirty="0" smtClean="0"/>
              <a:t>и высокой частоты</a:t>
            </a:r>
            <a:r>
              <a:rPr lang="ru-RU" sz="2000" b="0" dirty="0"/>
              <a:t> </a:t>
            </a:r>
            <a:endParaRPr lang="ru-RU" sz="2000" b="0" dirty="0" smtClean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6179829" y="1798293"/>
            <a:ext cx="4236652" cy="8212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tx1"/>
                </a:solidFill>
                <a:latin typeface="+mj-lt"/>
                <a:ea typeface="Tahoma"/>
                <a:cs typeface="Tahoma"/>
              </a:defRPr>
            </a:lvl1pPr>
            <a:lvl2pPr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2pPr>
            <a:lvl3pPr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3pPr>
            <a:lvl4pPr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4pPr>
            <a:lvl5pPr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5pPr>
            <a:lvl6pPr marL="457200"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6pPr>
            <a:lvl7pPr marL="914400"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7pPr>
            <a:lvl8pPr marL="1371600"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8pPr>
            <a:lvl9pPr marL="1828800" algn="ctr" eaLnBrk="1" hangingPunct="1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9pPr>
          </a:lstStyle>
          <a:p>
            <a:r>
              <a:rPr lang="ru-RU" sz="2000" b="0" dirty="0" smtClean="0"/>
              <a:t>Диаграмма волны типа «Лэмба»</a:t>
            </a:r>
          </a:p>
        </p:txBody>
      </p:sp>
      <p:pic>
        <p:nvPicPr>
          <p:cNvPr id="9" name="Рисунок 8" descr="МОДУЛЯЦИЯ КОЛЕБАНИЙ И ВОЛН • Большая российская энциклопедия - электронная  версия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05" r="7692" b="889"/>
          <a:stretch/>
        </p:blipFill>
        <p:spPr bwMode="auto">
          <a:xfrm>
            <a:off x="1134863" y="4653136"/>
            <a:ext cx="3456384" cy="717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Объект 3" descr="симметричная волна Лэмба | это... Что такое симметричная волна Лэмба?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93" b="-991"/>
          <a:stretch/>
        </p:blipFill>
        <p:spPr bwMode="auto">
          <a:xfrm>
            <a:off x="6179828" y="4261796"/>
            <a:ext cx="4448175" cy="1338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621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Решение ультразвуковых расходомеров Взлет для работы при условиях низкой акустической проницаемости нефти </a:t>
            </a:r>
            <a:endParaRPr lang="ru-RU" dirty="0"/>
          </a:p>
        </p:txBody>
      </p:sp>
      <p:pic>
        <p:nvPicPr>
          <p:cNvPr id="1030" name="Picture 6" descr="https://vzljot.ru/upload/iblock/075/ycqphbt8bn3oxq61oeu9ymkbea5amrt9/prib89.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1717027"/>
            <a:ext cx="410881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vzljot.ru/upload/iblock/844/0hdy9i4vw8g5vfqzq0k5aq7zo6xjflad/pea_4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945" y="4081464"/>
            <a:ext cx="3384376" cy="270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vzljot.ru/upload/iblock/836/q5mdrfnlmo1jqq5mh0fl8nq6wpgjglvw/pea_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4172235"/>
            <a:ext cx="3157449" cy="252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vzljot.ru/upload/iblock/fb2/9eulhzqq3ga05l2gtgk8knxs7acyx6f2/prib89.3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5133" y="1659732"/>
            <a:ext cx="30480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34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67406" t="39284" r="447" b="20370"/>
          <a:stretch/>
        </p:blipFill>
        <p:spPr>
          <a:xfrm>
            <a:off x="8403916" y="4237035"/>
            <a:ext cx="3788084" cy="26542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Решение ультразвуковых расходомеров Взлет для работы при условиях низкой акустической проницаемости нефти </a:t>
            </a:r>
            <a:endParaRPr lang="ru-RU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703512" y="2205210"/>
            <a:ext cx="6408712" cy="123822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828479" y="1844824"/>
            <a:ext cx="574675" cy="360362"/>
          </a:xfrm>
          <a:prstGeom prst="rect">
            <a:avLst/>
          </a:prstGeom>
          <a:gradFill rotWithShape="1">
            <a:gsLst>
              <a:gs pos="0">
                <a:srgbClr val="9DC2F3"/>
              </a:gs>
              <a:gs pos="100000">
                <a:srgbClr val="495A7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>
            <a:off x="1711562" y="2780928"/>
            <a:ext cx="792163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7" name="Arc 27"/>
          <p:cNvSpPr>
            <a:spLocks/>
          </p:cNvSpPr>
          <p:nvPr/>
        </p:nvSpPr>
        <p:spPr bwMode="auto">
          <a:xfrm rot="16200000">
            <a:off x="1765886" y="2719100"/>
            <a:ext cx="1240504" cy="212725"/>
          </a:xfrm>
          <a:custGeom>
            <a:avLst/>
            <a:gdLst>
              <a:gd name="T0" fmla="*/ 862424 w 43200"/>
              <a:gd name="T1" fmla="*/ 0 h 24035"/>
              <a:gd name="T2" fmla="*/ 0 w 43200"/>
              <a:gd name="T3" fmla="*/ 21551 h 24035"/>
              <a:gd name="T4" fmla="*/ 432594 w 43200"/>
              <a:gd name="T5" fmla="*/ 21551 h 24035"/>
              <a:gd name="T6" fmla="*/ 0 60000 65536"/>
              <a:gd name="T7" fmla="*/ 0 60000 65536"/>
              <a:gd name="T8" fmla="*/ 0 60000 65536"/>
              <a:gd name="T9" fmla="*/ 0 w 43200"/>
              <a:gd name="T10" fmla="*/ 0 h 24035"/>
              <a:gd name="T11" fmla="*/ 43200 w 43200"/>
              <a:gd name="T12" fmla="*/ 24035 h 240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4035" fill="none" extrusionOk="0">
                <a:moveTo>
                  <a:pt x="43062" y="-1"/>
                </a:moveTo>
                <a:cubicBezTo>
                  <a:pt x="43154" y="808"/>
                  <a:pt x="43200" y="1621"/>
                  <a:pt x="43200" y="2435"/>
                </a:cubicBezTo>
                <a:cubicBezTo>
                  <a:pt x="43200" y="14364"/>
                  <a:pt x="33529" y="24035"/>
                  <a:pt x="21600" y="24035"/>
                </a:cubicBezTo>
                <a:cubicBezTo>
                  <a:pt x="9670" y="24035"/>
                  <a:pt x="0" y="14364"/>
                  <a:pt x="0" y="2435"/>
                </a:cubicBezTo>
              </a:path>
              <a:path w="43200" h="24035" stroke="0" extrusionOk="0">
                <a:moveTo>
                  <a:pt x="43062" y="-1"/>
                </a:moveTo>
                <a:cubicBezTo>
                  <a:pt x="43154" y="808"/>
                  <a:pt x="43200" y="1621"/>
                  <a:pt x="43200" y="2435"/>
                </a:cubicBezTo>
                <a:cubicBezTo>
                  <a:pt x="43200" y="14364"/>
                  <a:pt x="33529" y="24035"/>
                  <a:pt x="21600" y="24035"/>
                </a:cubicBezTo>
                <a:cubicBezTo>
                  <a:pt x="9670" y="24035"/>
                  <a:pt x="0" y="14364"/>
                  <a:pt x="0" y="2435"/>
                </a:cubicBezTo>
                <a:lnTo>
                  <a:pt x="21600" y="2435"/>
                </a:lnTo>
                <a:close/>
              </a:path>
            </a:pathLst>
          </a:custGeom>
          <a:noFill/>
          <a:ln w="9525">
            <a:solidFill>
              <a:srgbClr val="00FF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8" name="Arc 28"/>
          <p:cNvSpPr>
            <a:spLocks/>
          </p:cNvSpPr>
          <p:nvPr/>
        </p:nvSpPr>
        <p:spPr bwMode="auto">
          <a:xfrm rot="16200000">
            <a:off x="2342149" y="2719100"/>
            <a:ext cx="1240504" cy="212725"/>
          </a:xfrm>
          <a:custGeom>
            <a:avLst/>
            <a:gdLst>
              <a:gd name="T0" fmla="*/ 862424 w 43200"/>
              <a:gd name="T1" fmla="*/ 0 h 24035"/>
              <a:gd name="T2" fmla="*/ 0 w 43200"/>
              <a:gd name="T3" fmla="*/ 21551 h 24035"/>
              <a:gd name="T4" fmla="*/ 432594 w 43200"/>
              <a:gd name="T5" fmla="*/ 21551 h 24035"/>
              <a:gd name="T6" fmla="*/ 0 60000 65536"/>
              <a:gd name="T7" fmla="*/ 0 60000 65536"/>
              <a:gd name="T8" fmla="*/ 0 60000 65536"/>
              <a:gd name="T9" fmla="*/ 0 w 43200"/>
              <a:gd name="T10" fmla="*/ 0 h 24035"/>
              <a:gd name="T11" fmla="*/ 43200 w 43200"/>
              <a:gd name="T12" fmla="*/ 24035 h 240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4035" fill="none" extrusionOk="0">
                <a:moveTo>
                  <a:pt x="43062" y="-1"/>
                </a:moveTo>
                <a:cubicBezTo>
                  <a:pt x="43154" y="808"/>
                  <a:pt x="43200" y="1621"/>
                  <a:pt x="43200" y="2435"/>
                </a:cubicBezTo>
                <a:cubicBezTo>
                  <a:pt x="43200" y="14364"/>
                  <a:pt x="33529" y="24035"/>
                  <a:pt x="21600" y="24035"/>
                </a:cubicBezTo>
                <a:cubicBezTo>
                  <a:pt x="9670" y="24035"/>
                  <a:pt x="0" y="14364"/>
                  <a:pt x="0" y="2435"/>
                </a:cubicBezTo>
              </a:path>
              <a:path w="43200" h="24035" stroke="0" extrusionOk="0">
                <a:moveTo>
                  <a:pt x="43062" y="-1"/>
                </a:moveTo>
                <a:cubicBezTo>
                  <a:pt x="43154" y="808"/>
                  <a:pt x="43200" y="1621"/>
                  <a:pt x="43200" y="2435"/>
                </a:cubicBezTo>
                <a:cubicBezTo>
                  <a:pt x="43200" y="14364"/>
                  <a:pt x="33529" y="24035"/>
                  <a:pt x="21600" y="24035"/>
                </a:cubicBezTo>
                <a:cubicBezTo>
                  <a:pt x="9670" y="24035"/>
                  <a:pt x="0" y="14364"/>
                  <a:pt x="0" y="2435"/>
                </a:cubicBezTo>
                <a:lnTo>
                  <a:pt x="21600" y="2435"/>
                </a:lnTo>
                <a:close/>
              </a:path>
            </a:pathLst>
          </a:custGeom>
          <a:noFill/>
          <a:ln w="9525">
            <a:solidFill>
              <a:srgbClr val="00FF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9" name="Arc 29"/>
          <p:cNvSpPr>
            <a:spLocks/>
          </p:cNvSpPr>
          <p:nvPr/>
        </p:nvSpPr>
        <p:spPr bwMode="auto">
          <a:xfrm rot="16200000">
            <a:off x="2918411" y="2719100"/>
            <a:ext cx="1240504" cy="212725"/>
          </a:xfrm>
          <a:custGeom>
            <a:avLst/>
            <a:gdLst>
              <a:gd name="T0" fmla="*/ 862424 w 43200"/>
              <a:gd name="T1" fmla="*/ 0 h 24035"/>
              <a:gd name="T2" fmla="*/ 0 w 43200"/>
              <a:gd name="T3" fmla="*/ 21551 h 24035"/>
              <a:gd name="T4" fmla="*/ 432594 w 43200"/>
              <a:gd name="T5" fmla="*/ 21551 h 24035"/>
              <a:gd name="T6" fmla="*/ 0 60000 65536"/>
              <a:gd name="T7" fmla="*/ 0 60000 65536"/>
              <a:gd name="T8" fmla="*/ 0 60000 65536"/>
              <a:gd name="T9" fmla="*/ 0 w 43200"/>
              <a:gd name="T10" fmla="*/ 0 h 24035"/>
              <a:gd name="T11" fmla="*/ 43200 w 43200"/>
              <a:gd name="T12" fmla="*/ 24035 h 240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4035" fill="none" extrusionOk="0">
                <a:moveTo>
                  <a:pt x="43062" y="-1"/>
                </a:moveTo>
                <a:cubicBezTo>
                  <a:pt x="43154" y="808"/>
                  <a:pt x="43200" y="1621"/>
                  <a:pt x="43200" y="2435"/>
                </a:cubicBezTo>
                <a:cubicBezTo>
                  <a:pt x="43200" y="14364"/>
                  <a:pt x="33529" y="24035"/>
                  <a:pt x="21600" y="24035"/>
                </a:cubicBezTo>
                <a:cubicBezTo>
                  <a:pt x="9670" y="24035"/>
                  <a:pt x="0" y="14364"/>
                  <a:pt x="0" y="2435"/>
                </a:cubicBezTo>
              </a:path>
              <a:path w="43200" h="24035" stroke="0" extrusionOk="0">
                <a:moveTo>
                  <a:pt x="43062" y="-1"/>
                </a:moveTo>
                <a:cubicBezTo>
                  <a:pt x="43154" y="808"/>
                  <a:pt x="43200" y="1621"/>
                  <a:pt x="43200" y="2435"/>
                </a:cubicBezTo>
                <a:cubicBezTo>
                  <a:pt x="43200" y="14364"/>
                  <a:pt x="33529" y="24035"/>
                  <a:pt x="21600" y="24035"/>
                </a:cubicBezTo>
                <a:cubicBezTo>
                  <a:pt x="9670" y="24035"/>
                  <a:pt x="0" y="14364"/>
                  <a:pt x="0" y="2435"/>
                </a:cubicBezTo>
                <a:lnTo>
                  <a:pt x="21600" y="2435"/>
                </a:lnTo>
                <a:close/>
              </a:path>
            </a:pathLst>
          </a:custGeom>
          <a:noFill/>
          <a:ln w="9525">
            <a:solidFill>
              <a:srgbClr val="00FF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5" name="Arc 35"/>
          <p:cNvSpPr>
            <a:spLocks/>
          </p:cNvSpPr>
          <p:nvPr/>
        </p:nvSpPr>
        <p:spPr bwMode="auto">
          <a:xfrm rot="16200000">
            <a:off x="6882399" y="2712750"/>
            <a:ext cx="1240504" cy="212725"/>
          </a:xfrm>
          <a:custGeom>
            <a:avLst/>
            <a:gdLst>
              <a:gd name="T0" fmla="*/ 862424 w 43200"/>
              <a:gd name="T1" fmla="*/ 0 h 24035"/>
              <a:gd name="T2" fmla="*/ 0 w 43200"/>
              <a:gd name="T3" fmla="*/ 21551 h 24035"/>
              <a:gd name="T4" fmla="*/ 432594 w 43200"/>
              <a:gd name="T5" fmla="*/ 21551 h 24035"/>
              <a:gd name="T6" fmla="*/ 0 60000 65536"/>
              <a:gd name="T7" fmla="*/ 0 60000 65536"/>
              <a:gd name="T8" fmla="*/ 0 60000 65536"/>
              <a:gd name="T9" fmla="*/ 0 w 43200"/>
              <a:gd name="T10" fmla="*/ 0 h 24035"/>
              <a:gd name="T11" fmla="*/ 43200 w 43200"/>
              <a:gd name="T12" fmla="*/ 24035 h 240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4035" fill="none" extrusionOk="0">
                <a:moveTo>
                  <a:pt x="43062" y="-1"/>
                </a:moveTo>
                <a:cubicBezTo>
                  <a:pt x="43154" y="808"/>
                  <a:pt x="43200" y="1621"/>
                  <a:pt x="43200" y="2435"/>
                </a:cubicBezTo>
                <a:cubicBezTo>
                  <a:pt x="43200" y="14364"/>
                  <a:pt x="33529" y="24035"/>
                  <a:pt x="21600" y="24035"/>
                </a:cubicBezTo>
                <a:cubicBezTo>
                  <a:pt x="9670" y="24035"/>
                  <a:pt x="0" y="14364"/>
                  <a:pt x="0" y="2435"/>
                </a:cubicBezTo>
              </a:path>
              <a:path w="43200" h="24035" stroke="0" extrusionOk="0">
                <a:moveTo>
                  <a:pt x="43062" y="-1"/>
                </a:moveTo>
                <a:cubicBezTo>
                  <a:pt x="43154" y="808"/>
                  <a:pt x="43200" y="1621"/>
                  <a:pt x="43200" y="2435"/>
                </a:cubicBezTo>
                <a:cubicBezTo>
                  <a:pt x="43200" y="14364"/>
                  <a:pt x="33529" y="24035"/>
                  <a:pt x="21600" y="24035"/>
                </a:cubicBezTo>
                <a:cubicBezTo>
                  <a:pt x="9670" y="24035"/>
                  <a:pt x="0" y="14364"/>
                  <a:pt x="0" y="2435"/>
                </a:cubicBezTo>
                <a:lnTo>
                  <a:pt x="21600" y="2435"/>
                </a:lnTo>
                <a:close/>
              </a:path>
            </a:pathLst>
          </a:custGeom>
          <a:noFill/>
          <a:ln w="9525">
            <a:solidFill>
              <a:srgbClr val="00FF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6" name="Arc 36"/>
          <p:cNvSpPr>
            <a:spLocks/>
          </p:cNvSpPr>
          <p:nvPr/>
        </p:nvSpPr>
        <p:spPr bwMode="auto">
          <a:xfrm rot="16200000">
            <a:off x="6374200" y="2712750"/>
            <a:ext cx="1240504" cy="212725"/>
          </a:xfrm>
          <a:custGeom>
            <a:avLst/>
            <a:gdLst>
              <a:gd name="T0" fmla="*/ 862424 w 43200"/>
              <a:gd name="T1" fmla="*/ 0 h 24035"/>
              <a:gd name="T2" fmla="*/ 0 w 43200"/>
              <a:gd name="T3" fmla="*/ 21551 h 24035"/>
              <a:gd name="T4" fmla="*/ 432594 w 43200"/>
              <a:gd name="T5" fmla="*/ 21551 h 24035"/>
              <a:gd name="T6" fmla="*/ 0 60000 65536"/>
              <a:gd name="T7" fmla="*/ 0 60000 65536"/>
              <a:gd name="T8" fmla="*/ 0 60000 65536"/>
              <a:gd name="T9" fmla="*/ 0 w 43200"/>
              <a:gd name="T10" fmla="*/ 0 h 24035"/>
              <a:gd name="T11" fmla="*/ 43200 w 43200"/>
              <a:gd name="T12" fmla="*/ 24035 h 240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4035" fill="none" extrusionOk="0">
                <a:moveTo>
                  <a:pt x="43062" y="-1"/>
                </a:moveTo>
                <a:cubicBezTo>
                  <a:pt x="43154" y="808"/>
                  <a:pt x="43200" y="1621"/>
                  <a:pt x="43200" y="2435"/>
                </a:cubicBezTo>
                <a:cubicBezTo>
                  <a:pt x="43200" y="14364"/>
                  <a:pt x="33529" y="24035"/>
                  <a:pt x="21600" y="24035"/>
                </a:cubicBezTo>
                <a:cubicBezTo>
                  <a:pt x="9670" y="24035"/>
                  <a:pt x="0" y="14364"/>
                  <a:pt x="0" y="2435"/>
                </a:cubicBezTo>
              </a:path>
              <a:path w="43200" h="24035" stroke="0" extrusionOk="0">
                <a:moveTo>
                  <a:pt x="43062" y="-1"/>
                </a:moveTo>
                <a:cubicBezTo>
                  <a:pt x="43154" y="808"/>
                  <a:pt x="43200" y="1621"/>
                  <a:pt x="43200" y="2435"/>
                </a:cubicBezTo>
                <a:cubicBezTo>
                  <a:pt x="43200" y="14364"/>
                  <a:pt x="33529" y="24035"/>
                  <a:pt x="21600" y="24035"/>
                </a:cubicBezTo>
                <a:cubicBezTo>
                  <a:pt x="9670" y="24035"/>
                  <a:pt x="0" y="14364"/>
                  <a:pt x="0" y="2435"/>
                </a:cubicBezTo>
                <a:lnTo>
                  <a:pt x="21600" y="2435"/>
                </a:lnTo>
                <a:close/>
              </a:path>
            </a:pathLst>
          </a:custGeom>
          <a:noFill/>
          <a:ln w="9525">
            <a:solidFill>
              <a:srgbClr val="00FF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6" name="Текст 1"/>
          <p:cNvSpPr txBox="1">
            <a:spLocks/>
          </p:cNvSpPr>
          <p:nvPr/>
        </p:nvSpPr>
        <p:spPr>
          <a:xfrm>
            <a:off x="1711562" y="3448200"/>
            <a:ext cx="6616686" cy="504825"/>
          </a:xfrm>
          <a:prstGeom prst="rect">
            <a:avLst/>
          </a:prstGeom>
        </p:spPr>
        <p:txBody>
          <a:bodyPr/>
          <a:lstStyle>
            <a:lvl1pPr marL="288000" indent="-288000" algn="l" eaLnBrk="1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ea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ea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ea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ea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/>
              <a:t>Пример распространения волны высокочастотного датчика</a:t>
            </a:r>
            <a:endParaRPr lang="ru-RU" b="1" dirty="0"/>
          </a:p>
        </p:txBody>
      </p:sp>
      <p:sp>
        <p:nvSpPr>
          <p:cNvPr id="107" name="Текст 1"/>
          <p:cNvSpPr txBox="1">
            <a:spLocks/>
          </p:cNvSpPr>
          <p:nvPr/>
        </p:nvSpPr>
        <p:spPr>
          <a:xfrm>
            <a:off x="1703512" y="5826135"/>
            <a:ext cx="6408712" cy="504825"/>
          </a:xfrm>
          <a:prstGeom prst="rect">
            <a:avLst/>
          </a:prstGeom>
        </p:spPr>
        <p:txBody>
          <a:bodyPr/>
          <a:lstStyle>
            <a:lvl1pPr marL="288000" indent="-288000" algn="l" eaLnBrk="1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ea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ea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ea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ea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Courier New" panose="02070309020205020404" pitchFamily="49" charset="0"/>
              <a:buChar char="o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/>
              <a:t>Пример распространения волны </a:t>
            </a:r>
            <a:r>
              <a:rPr lang="ru-RU" b="1" dirty="0" smtClean="0"/>
              <a:t>низкочастотного </a:t>
            </a:r>
            <a:r>
              <a:rPr lang="ru-RU" b="1" dirty="0"/>
              <a:t>датчика</a:t>
            </a:r>
            <a:endParaRPr lang="ru-RU" b="1" dirty="0"/>
          </a:p>
        </p:txBody>
      </p:sp>
      <p:sp>
        <p:nvSpPr>
          <p:cNvPr id="108" name="Rectangle 15"/>
          <p:cNvSpPr>
            <a:spLocks noChangeArrowheads="1"/>
          </p:cNvSpPr>
          <p:nvPr/>
        </p:nvSpPr>
        <p:spPr bwMode="auto">
          <a:xfrm>
            <a:off x="3791744" y="1989187"/>
            <a:ext cx="73025" cy="10242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cxnSp>
        <p:nvCxnSpPr>
          <p:cNvPr id="111" name="Прямая со стрелкой 110"/>
          <p:cNvCxnSpPr/>
          <p:nvPr/>
        </p:nvCxnSpPr>
        <p:spPr>
          <a:xfrm>
            <a:off x="4115395" y="2195653"/>
            <a:ext cx="438710" cy="12564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3" name="Прямая со стрелкой 112"/>
          <p:cNvCxnSpPr>
            <a:endCxn id="14" idx="2"/>
          </p:cNvCxnSpPr>
          <p:nvPr/>
        </p:nvCxnSpPr>
        <p:spPr>
          <a:xfrm>
            <a:off x="4111782" y="2211537"/>
            <a:ext cx="796086" cy="12319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6" name="Arc 36"/>
          <p:cNvSpPr>
            <a:spLocks/>
          </p:cNvSpPr>
          <p:nvPr/>
        </p:nvSpPr>
        <p:spPr bwMode="auto">
          <a:xfrm rot="16200000">
            <a:off x="5848232" y="2719075"/>
            <a:ext cx="1240504" cy="212725"/>
          </a:xfrm>
          <a:custGeom>
            <a:avLst/>
            <a:gdLst>
              <a:gd name="T0" fmla="*/ 862424 w 43200"/>
              <a:gd name="T1" fmla="*/ 0 h 24035"/>
              <a:gd name="T2" fmla="*/ 0 w 43200"/>
              <a:gd name="T3" fmla="*/ 21551 h 24035"/>
              <a:gd name="T4" fmla="*/ 432594 w 43200"/>
              <a:gd name="T5" fmla="*/ 21551 h 24035"/>
              <a:gd name="T6" fmla="*/ 0 60000 65536"/>
              <a:gd name="T7" fmla="*/ 0 60000 65536"/>
              <a:gd name="T8" fmla="*/ 0 60000 65536"/>
              <a:gd name="T9" fmla="*/ 0 w 43200"/>
              <a:gd name="T10" fmla="*/ 0 h 24035"/>
              <a:gd name="T11" fmla="*/ 43200 w 43200"/>
              <a:gd name="T12" fmla="*/ 24035 h 240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4035" fill="none" extrusionOk="0">
                <a:moveTo>
                  <a:pt x="43062" y="-1"/>
                </a:moveTo>
                <a:cubicBezTo>
                  <a:pt x="43154" y="808"/>
                  <a:pt x="43200" y="1621"/>
                  <a:pt x="43200" y="2435"/>
                </a:cubicBezTo>
                <a:cubicBezTo>
                  <a:pt x="43200" y="14364"/>
                  <a:pt x="33529" y="24035"/>
                  <a:pt x="21600" y="24035"/>
                </a:cubicBezTo>
                <a:cubicBezTo>
                  <a:pt x="9670" y="24035"/>
                  <a:pt x="0" y="14364"/>
                  <a:pt x="0" y="2435"/>
                </a:cubicBezTo>
              </a:path>
              <a:path w="43200" h="24035" stroke="0" extrusionOk="0">
                <a:moveTo>
                  <a:pt x="43062" y="-1"/>
                </a:moveTo>
                <a:cubicBezTo>
                  <a:pt x="43154" y="808"/>
                  <a:pt x="43200" y="1621"/>
                  <a:pt x="43200" y="2435"/>
                </a:cubicBezTo>
                <a:cubicBezTo>
                  <a:pt x="43200" y="14364"/>
                  <a:pt x="33529" y="24035"/>
                  <a:pt x="21600" y="24035"/>
                </a:cubicBezTo>
                <a:cubicBezTo>
                  <a:pt x="9670" y="24035"/>
                  <a:pt x="0" y="14364"/>
                  <a:pt x="0" y="2435"/>
                </a:cubicBezTo>
                <a:lnTo>
                  <a:pt x="21600" y="2435"/>
                </a:lnTo>
                <a:close/>
              </a:path>
            </a:pathLst>
          </a:custGeom>
          <a:noFill/>
          <a:ln w="9525">
            <a:solidFill>
              <a:srgbClr val="00FF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cxnSp>
        <p:nvCxnSpPr>
          <p:cNvPr id="125" name="Прямая со стрелкой 124"/>
          <p:cNvCxnSpPr/>
          <p:nvPr/>
        </p:nvCxnSpPr>
        <p:spPr>
          <a:xfrm>
            <a:off x="4101981" y="2230452"/>
            <a:ext cx="625867" cy="122161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8" name="Прямая со стрелкой 137"/>
          <p:cNvCxnSpPr/>
          <p:nvPr/>
        </p:nvCxnSpPr>
        <p:spPr>
          <a:xfrm>
            <a:off x="4111782" y="2230451"/>
            <a:ext cx="688074" cy="120891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2" name="Rectangle 3"/>
          <p:cNvSpPr>
            <a:spLocks noChangeArrowheads="1"/>
          </p:cNvSpPr>
          <p:nvPr/>
        </p:nvSpPr>
        <p:spPr bwMode="auto">
          <a:xfrm>
            <a:off x="1703512" y="4331377"/>
            <a:ext cx="6408712" cy="123822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" name="Rectangle 4"/>
          <p:cNvSpPr>
            <a:spLocks noChangeArrowheads="1"/>
          </p:cNvSpPr>
          <p:nvPr/>
        </p:nvSpPr>
        <p:spPr bwMode="auto">
          <a:xfrm>
            <a:off x="3828479" y="3970991"/>
            <a:ext cx="574675" cy="360362"/>
          </a:xfrm>
          <a:prstGeom prst="rect">
            <a:avLst/>
          </a:prstGeom>
          <a:gradFill rotWithShape="1">
            <a:gsLst>
              <a:gs pos="0">
                <a:srgbClr val="9DC2F3"/>
              </a:gs>
              <a:gs pos="100000">
                <a:srgbClr val="495A7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4" name="Line 11"/>
          <p:cNvSpPr>
            <a:spLocks noChangeShapeType="1"/>
          </p:cNvSpPr>
          <p:nvPr/>
        </p:nvSpPr>
        <p:spPr bwMode="auto">
          <a:xfrm>
            <a:off x="1711562" y="4907095"/>
            <a:ext cx="792163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5" name="Arc 27"/>
          <p:cNvSpPr>
            <a:spLocks/>
          </p:cNvSpPr>
          <p:nvPr/>
        </p:nvSpPr>
        <p:spPr bwMode="auto">
          <a:xfrm rot="16200000">
            <a:off x="1765886" y="4845267"/>
            <a:ext cx="1240504" cy="212725"/>
          </a:xfrm>
          <a:custGeom>
            <a:avLst/>
            <a:gdLst>
              <a:gd name="T0" fmla="*/ 862424 w 43200"/>
              <a:gd name="T1" fmla="*/ 0 h 24035"/>
              <a:gd name="T2" fmla="*/ 0 w 43200"/>
              <a:gd name="T3" fmla="*/ 21551 h 24035"/>
              <a:gd name="T4" fmla="*/ 432594 w 43200"/>
              <a:gd name="T5" fmla="*/ 21551 h 24035"/>
              <a:gd name="T6" fmla="*/ 0 60000 65536"/>
              <a:gd name="T7" fmla="*/ 0 60000 65536"/>
              <a:gd name="T8" fmla="*/ 0 60000 65536"/>
              <a:gd name="T9" fmla="*/ 0 w 43200"/>
              <a:gd name="T10" fmla="*/ 0 h 24035"/>
              <a:gd name="T11" fmla="*/ 43200 w 43200"/>
              <a:gd name="T12" fmla="*/ 24035 h 240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4035" fill="none" extrusionOk="0">
                <a:moveTo>
                  <a:pt x="43062" y="-1"/>
                </a:moveTo>
                <a:cubicBezTo>
                  <a:pt x="43154" y="808"/>
                  <a:pt x="43200" y="1621"/>
                  <a:pt x="43200" y="2435"/>
                </a:cubicBezTo>
                <a:cubicBezTo>
                  <a:pt x="43200" y="14364"/>
                  <a:pt x="33529" y="24035"/>
                  <a:pt x="21600" y="24035"/>
                </a:cubicBezTo>
                <a:cubicBezTo>
                  <a:pt x="9670" y="24035"/>
                  <a:pt x="0" y="14364"/>
                  <a:pt x="0" y="2435"/>
                </a:cubicBezTo>
              </a:path>
              <a:path w="43200" h="24035" stroke="0" extrusionOk="0">
                <a:moveTo>
                  <a:pt x="43062" y="-1"/>
                </a:moveTo>
                <a:cubicBezTo>
                  <a:pt x="43154" y="808"/>
                  <a:pt x="43200" y="1621"/>
                  <a:pt x="43200" y="2435"/>
                </a:cubicBezTo>
                <a:cubicBezTo>
                  <a:pt x="43200" y="14364"/>
                  <a:pt x="33529" y="24035"/>
                  <a:pt x="21600" y="24035"/>
                </a:cubicBezTo>
                <a:cubicBezTo>
                  <a:pt x="9670" y="24035"/>
                  <a:pt x="0" y="14364"/>
                  <a:pt x="0" y="2435"/>
                </a:cubicBezTo>
                <a:lnTo>
                  <a:pt x="21600" y="2435"/>
                </a:lnTo>
                <a:close/>
              </a:path>
            </a:pathLst>
          </a:custGeom>
          <a:noFill/>
          <a:ln w="9525">
            <a:solidFill>
              <a:srgbClr val="00FF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6" name="Arc 28"/>
          <p:cNvSpPr>
            <a:spLocks/>
          </p:cNvSpPr>
          <p:nvPr/>
        </p:nvSpPr>
        <p:spPr bwMode="auto">
          <a:xfrm rot="16200000">
            <a:off x="2342149" y="4845267"/>
            <a:ext cx="1240504" cy="212725"/>
          </a:xfrm>
          <a:custGeom>
            <a:avLst/>
            <a:gdLst>
              <a:gd name="T0" fmla="*/ 862424 w 43200"/>
              <a:gd name="T1" fmla="*/ 0 h 24035"/>
              <a:gd name="T2" fmla="*/ 0 w 43200"/>
              <a:gd name="T3" fmla="*/ 21551 h 24035"/>
              <a:gd name="T4" fmla="*/ 432594 w 43200"/>
              <a:gd name="T5" fmla="*/ 21551 h 24035"/>
              <a:gd name="T6" fmla="*/ 0 60000 65536"/>
              <a:gd name="T7" fmla="*/ 0 60000 65536"/>
              <a:gd name="T8" fmla="*/ 0 60000 65536"/>
              <a:gd name="T9" fmla="*/ 0 w 43200"/>
              <a:gd name="T10" fmla="*/ 0 h 24035"/>
              <a:gd name="T11" fmla="*/ 43200 w 43200"/>
              <a:gd name="T12" fmla="*/ 24035 h 240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4035" fill="none" extrusionOk="0">
                <a:moveTo>
                  <a:pt x="43062" y="-1"/>
                </a:moveTo>
                <a:cubicBezTo>
                  <a:pt x="43154" y="808"/>
                  <a:pt x="43200" y="1621"/>
                  <a:pt x="43200" y="2435"/>
                </a:cubicBezTo>
                <a:cubicBezTo>
                  <a:pt x="43200" y="14364"/>
                  <a:pt x="33529" y="24035"/>
                  <a:pt x="21600" y="24035"/>
                </a:cubicBezTo>
                <a:cubicBezTo>
                  <a:pt x="9670" y="24035"/>
                  <a:pt x="0" y="14364"/>
                  <a:pt x="0" y="2435"/>
                </a:cubicBezTo>
              </a:path>
              <a:path w="43200" h="24035" stroke="0" extrusionOk="0">
                <a:moveTo>
                  <a:pt x="43062" y="-1"/>
                </a:moveTo>
                <a:cubicBezTo>
                  <a:pt x="43154" y="808"/>
                  <a:pt x="43200" y="1621"/>
                  <a:pt x="43200" y="2435"/>
                </a:cubicBezTo>
                <a:cubicBezTo>
                  <a:pt x="43200" y="14364"/>
                  <a:pt x="33529" y="24035"/>
                  <a:pt x="21600" y="24035"/>
                </a:cubicBezTo>
                <a:cubicBezTo>
                  <a:pt x="9670" y="24035"/>
                  <a:pt x="0" y="14364"/>
                  <a:pt x="0" y="2435"/>
                </a:cubicBezTo>
                <a:lnTo>
                  <a:pt x="21600" y="2435"/>
                </a:lnTo>
                <a:close/>
              </a:path>
            </a:pathLst>
          </a:custGeom>
          <a:noFill/>
          <a:ln w="9525">
            <a:solidFill>
              <a:srgbClr val="00FF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7" name="Arc 29"/>
          <p:cNvSpPr>
            <a:spLocks/>
          </p:cNvSpPr>
          <p:nvPr/>
        </p:nvSpPr>
        <p:spPr bwMode="auto">
          <a:xfrm rot="16200000">
            <a:off x="2918411" y="4845267"/>
            <a:ext cx="1240504" cy="212725"/>
          </a:xfrm>
          <a:custGeom>
            <a:avLst/>
            <a:gdLst>
              <a:gd name="T0" fmla="*/ 862424 w 43200"/>
              <a:gd name="T1" fmla="*/ 0 h 24035"/>
              <a:gd name="T2" fmla="*/ 0 w 43200"/>
              <a:gd name="T3" fmla="*/ 21551 h 24035"/>
              <a:gd name="T4" fmla="*/ 432594 w 43200"/>
              <a:gd name="T5" fmla="*/ 21551 h 24035"/>
              <a:gd name="T6" fmla="*/ 0 60000 65536"/>
              <a:gd name="T7" fmla="*/ 0 60000 65536"/>
              <a:gd name="T8" fmla="*/ 0 60000 65536"/>
              <a:gd name="T9" fmla="*/ 0 w 43200"/>
              <a:gd name="T10" fmla="*/ 0 h 24035"/>
              <a:gd name="T11" fmla="*/ 43200 w 43200"/>
              <a:gd name="T12" fmla="*/ 24035 h 240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4035" fill="none" extrusionOk="0">
                <a:moveTo>
                  <a:pt x="43062" y="-1"/>
                </a:moveTo>
                <a:cubicBezTo>
                  <a:pt x="43154" y="808"/>
                  <a:pt x="43200" y="1621"/>
                  <a:pt x="43200" y="2435"/>
                </a:cubicBezTo>
                <a:cubicBezTo>
                  <a:pt x="43200" y="14364"/>
                  <a:pt x="33529" y="24035"/>
                  <a:pt x="21600" y="24035"/>
                </a:cubicBezTo>
                <a:cubicBezTo>
                  <a:pt x="9670" y="24035"/>
                  <a:pt x="0" y="14364"/>
                  <a:pt x="0" y="2435"/>
                </a:cubicBezTo>
              </a:path>
              <a:path w="43200" h="24035" stroke="0" extrusionOk="0">
                <a:moveTo>
                  <a:pt x="43062" y="-1"/>
                </a:moveTo>
                <a:cubicBezTo>
                  <a:pt x="43154" y="808"/>
                  <a:pt x="43200" y="1621"/>
                  <a:pt x="43200" y="2435"/>
                </a:cubicBezTo>
                <a:cubicBezTo>
                  <a:pt x="43200" y="14364"/>
                  <a:pt x="33529" y="24035"/>
                  <a:pt x="21600" y="24035"/>
                </a:cubicBezTo>
                <a:cubicBezTo>
                  <a:pt x="9670" y="24035"/>
                  <a:pt x="0" y="14364"/>
                  <a:pt x="0" y="2435"/>
                </a:cubicBezTo>
                <a:lnTo>
                  <a:pt x="21600" y="2435"/>
                </a:lnTo>
                <a:close/>
              </a:path>
            </a:pathLst>
          </a:custGeom>
          <a:noFill/>
          <a:ln w="9525">
            <a:solidFill>
              <a:srgbClr val="00FF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8" name="Arc 35"/>
          <p:cNvSpPr>
            <a:spLocks/>
          </p:cNvSpPr>
          <p:nvPr/>
        </p:nvSpPr>
        <p:spPr bwMode="auto">
          <a:xfrm rot="16200000">
            <a:off x="6882399" y="4838917"/>
            <a:ext cx="1240504" cy="212725"/>
          </a:xfrm>
          <a:custGeom>
            <a:avLst/>
            <a:gdLst>
              <a:gd name="T0" fmla="*/ 862424 w 43200"/>
              <a:gd name="T1" fmla="*/ 0 h 24035"/>
              <a:gd name="T2" fmla="*/ 0 w 43200"/>
              <a:gd name="T3" fmla="*/ 21551 h 24035"/>
              <a:gd name="T4" fmla="*/ 432594 w 43200"/>
              <a:gd name="T5" fmla="*/ 21551 h 24035"/>
              <a:gd name="T6" fmla="*/ 0 60000 65536"/>
              <a:gd name="T7" fmla="*/ 0 60000 65536"/>
              <a:gd name="T8" fmla="*/ 0 60000 65536"/>
              <a:gd name="T9" fmla="*/ 0 w 43200"/>
              <a:gd name="T10" fmla="*/ 0 h 24035"/>
              <a:gd name="T11" fmla="*/ 43200 w 43200"/>
              <a:gd name="T12" fmla="*/ 24035 h 240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4035" fill="none" extrusionOk="0">
                <a:moveTo>
                  <a:pt x="43062" y="-1"/>
                </a:moveTo>
                <a:cubicBezTo>
                  <a:pt x="43154" y="808"/>
                  <a:pt x="43200" y="1621"/>
                  <a:pt x="43200" y="2435"/>
                </a:cubicBezTo>
                <a:cubicBezTo>
                  <a:pt x="43200" y="14364"/>
                  <a:pt x="33529" y="24035"/>
                  <a:pt x="21600" y="24035"/>
                </a:cubicBezTo>
                <a:cubicBezTo>
                  <a:pt x="9670" y="24035"/>
                  <a:pt x="0" y="14364"/>
                  <a:pt x="0" y="2435"/>
                </a:cubicBezTo>
              </a:path>
              <a:path w="43200" h="24035" stroke="0" extrusionOk="0">
                <a:moveTo>
                  <a:pt x="43062" y="-1"/>
                </a:moveTo>
                <a:cubicBezTo>
                  <a:pt x="43154" y="808"/>
                  <a:pt x="43200" y="1621"/>
                  <a:pt x="43200" y="2435"/>
                </a:cubicBezTo>
                <a:cubicBezTo>
                  <a:pt x="43200" y="14364"/>
                  <a:pt x="33529" y="24035"/>
                  <a:pt x="21600" y="24035"/>
                </a:cubicBezTo>
                <a:cubicBezTo>
                  <a:pt x="9670" y="24035"/>
                  <a:pt x="0" y="14364"/>
                  <a:pt x="0" y="2435"/>
                </a:cubicBezTo>
                <a:lnTo>
                  <a:pt x="21600" y="2435"/>
                </a:lnTo>
                <a:close/>
              </a:path>
            </a:pathLst>
          </a:custGeom>
          <a:noFill/>
          <a:ln w="9525">
            <a:solidFill>
              <a:srgbClr val="00FF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9" name="Arc 36"/>
          <p:cNvSpPr>
            <a:spLocks/>
          </p:cNvSpPr>
          <p:nvPr/>
        </p:nvSpPr>
        <p:spPr bwMode="auto">
          <a:xfrm rot="16200000">
            <a:off x="6374200" y="4838917"/>
            <a:ext cx="1240504" cy="212725"/>
          </a:xfrm>
          <a:custGeom>
            <a:avLst/>
            <a:gdLst>
              <a:gd name="T0" fmla="*/ 862424 w 43200"/>
              <a:gd name="T1" fmla="*/ 0 h 24035"/>
              <a:gd name="T2" fmla="*/ 0 w 43200"/>
              <a:gd name="T3" fmla="*/ 21551 h 24035"/>
              <a:gd name="T4" fmla="*/ 432594 w 43200"/>
              <a:gd name="T5" fmla="*/ 21551 h 24035"/>
              <a:gd name="T6" fmla="*/ 0 60000 65536"/>
              <a:gd name="T7" fmla="*/ 0 60000 65536"/>
              <a:gd name="T8" fmla="*/ 0 60000 65536"/>
              <a:gd name="T9" fmla="*/ 0 w 43200"/>
              <a:gd name="T10" fmla="*/ 0 h 24035"/>
              <a:gd name="T11" fmla="*/ 43200 w 43200"/>
              <a:gd name="T12" fmla="*/ 24035 h 240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4035" fill="none" extrusionOk="0">
                <a:moveTo>
                  <a:pt x="43062" y="-1"/>
                </a:moveTo>
                <a:cubicBezTo>
                  <a:pt x="43154" y="808"/>
                  <a:pt x="43200" y="1621"/>
                  <a:pt x="43200" y="2435"/>
                </a:cubicBezTo>
                <a:cubicBezTo>
                  <a:pt x="43200" y="14364"/>
                  <a:pt x="33529" y="24035"/>
                  <a:pt x="21600" y="24035"/>
                </a:cubicBezTo>
                <a:cubicBezTo>
                  <a:pt x="9670" y="24035"/>
                  <a:pt x="0" y="14364"/>
                  <a:pt x="0" y="2435"/>
                </a:cubicBezTo>
              </a:path>
              <a:path w="43200" h="24035" stroke="0" extrusionOk="0">
                <a:moveTo>
                  <a:pt x="43062" y="-1"/>
                </a:moveTo>
                <a:cubicBezTo>
                  <a:pt x="43154" y="808"/>
                  <a:pt x="43200" y="1621"/>
                  <a:pt x="43200" y="2435"/>
                </a:cubicBezTo>
                <a:cubicBezTo>
                  <a:pt x="43200" y="14364"/>
                  <a:pt x="33529" y="24035"/>
                  <a:pt x="21600" y="24035"/>
                </a:cubicBezTo>
                <a:cubicBezTo>
                  <a:pt x="9670" y="24035"/>
                  <a:pt x="0" y="14364"/>
                  <a:pt x="0" y="2435"/>
                </a:cubicBezTo>
                <a:lnTo>
                  <a:pt x="21600" y="2435"/>
                </a:lnTo>
                <a:close/>
              </a:path>
            </a:pathLst>
          </a:custGeom>
          <a:noFill/>
          <a:ln w="9525">
            <a:solidFill>
              <a:srgbClr val="00FF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0" name="Rectangle 15"/>
          <p:cNvSpPr>
            <a:spLocks noChangeArrowheads="1"/>
          </p:cNvSpPr>
          <p:nvPr/>
        </p:nvSpPr>
        <p:spPr bwMode="auto">
          <a:xfrm>
            <a:off x="3791744" y="4115354"/>
            <a:ext cx="73025" cy="10242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cxnSp>
        <p:nvCxnSpPr>
          <p:cNvPr id="151" name="Прямая со стрелкой 150"/>
          <p:cNvCxnSpPr/>
          <p:nvPr/>
        </p:nvCxnSpPr>
        <p:spPr>
          <a:xfrm>
            <a:off x="4115395" y="4321820"/>
            <a:ext cx="438710" cy="12564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2" name="Прямая со стрелкой 151"/>
          <p:cNvCxnSpPr/>
          <p:nvPr/>
        </p:nvCxnSpPr>
        <p:spPr>
          <a:xfrm>
            <a:off x="4111782" y="4337704"/>
            <a:ext cx="1833417" cy="12278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3" name="Arc 36"/>
          <p:cNvSpPr>
            <a:spLocks/>
          </p:cNvSpPr>
          <p:nvPr/>
        </p:nvSpPr>
        <p:spPr bwMode="auto">
          <a:xfrm rot="16200000">
            <a:off x="5848232" y="4845242"/>
            <a:ext cx="1240504" cy="212725"/>
          </a:xfrm>
          <a:custGeom>
            <a:avLst/>
            <a:gdLst>
              <a:gd name="T0" fmla="*/ 862424 w 43200"/>
              <a:gd name="T1" fmla="*/ 0 h 24035"/>
              <a:gd name="T2" fmla="*/ 0 w 43200"/>
              <a:gd name="T3" fmla="*/ 21551 h 24035"/>
              <a:gd name="T4" fmla="*/ 432594 w 43200"/>
              <a:gd name="T5" fmla="*/ 21551 h 24035"/>
              <a:gd name="T6" fmla="*/ 0 60000 65536"/>
              <a:gd name="T7" fmla="*/ 0 60000 65536"/>
              <a:gd name="T8" fmla="*/ 0 60000 65536"/>
              <a:gd name="T9" fmla="*/ 0 w 43200"/>
              <a:gd name="T10" fmla="*/ 0 h 24035"/>
              <a:gd name="T11" fmla="*/ 43200 w 43200"/>
              <a:gd name="T12" fmla="*/ 24035 h 2403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24035" fill="none" extrusionOk="0">
                <a:moveTo>
                  <a:pt x="43062" y="-1"/>
                </a:moveTo>
                <a:cubicBezTo>
                  <a:pt x="43154" y="808"/>
                  <a:pt x="43200" y="1621"/>
                  <a:pt x="43200" y="2435"/>
                </a:cubicBezTo>
                <a:cubicBezTo>
                  <a:pt x="43200" y="14364"/>
                  <a:pt x="33529" y="24035"/>
                  <a:pt x="21600" y="24035"/>
                </a:cubicBezTo>
                <a:cubicBezTo>
                  <a:pt x="9670" y="24035"/>
                  <a:pt x="0" y="14364"/>
                  <a:pt x="0" y="2435"/>
                </a:cubicBezTo>
              </a:path>
              <a:path w="43200" h="24035" stroke="0" extrusionOk="0">
                <a:moveTo>
                  <a:pt x="43062" y="-1"/>
                </a:moveTo>
                <a:cubicBezTo>
                  <a:pt x="43154" y="808"/>
                  <a:pt x="43200" y="1621"/>
                  <a:pt x="43200" y="2435"/>
                </a:cubicBezTo>
                <a:cubicBezTo>
                  <a:pt x="43200" y="14364"/>
                  <a:pt x="33529" y="24035"/>
                  <a:pt x="21600" y="24035"/>
                </a:cubicBezTo>
                <a:cubicBezTo>
                  <a:pt x="9670" y="24035"/>
                  <a:pt x="0" y="14364"/>
                  <a:pt x="0" y="2435"/>
                </a:cubicBezTo>
                <a:lnTo>
                  <a:pt x="21600" y="2435"/>
                </a:lnTo>
                <a:close/>
              </a:path>
            </a:pathLst>
          </a:custGeom>
          <a:noFill/>
          <a:ln w="9525">
            <a:solidFill>
              <a:srgbClr val="00FFFF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cxnSp>
        <p:nvCxnSpPr>
          <p:cNvPr id="154" name="Прямая со стрелкой 153"/>
          <p:cNvCxnSpPr/>
          <p:nvPr/>
        </p:nvCxnSpPr>
        <p:spPr>
          <a:xfrm>
            <a:off x="4101981" y="4356619"/>
            <a:ext cx="625867" cy="122161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5" name="Прямая со стрелкой 154"/>
          <p:cNvCxnSpPr/>
          <p:nvPr/>
        </p:nvCxnSpPr>
        <p:spPr>
          <a:xfrm>
            <a:off x="4111782" y="4356618"/>
            <a:ext cx="688074" cy="120891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7" name="Прямая со стрелкой 156"/>
          <p:cNvCxnSpPr>
            <a:endCxn id="142" idx="2"/>
          </p:cNvCxnSpPr>
          <p:nvPr/>
        </p:nvCxnSpPr>
        <p:spPr>
          <a:xfrm>
            <a:off x="4153617" y="4383365"/>
            <a:ext cx="754251" cy="118623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9" name="Прямая со стрелкой 158"/>
          <p:cNvCxnSpPr/>
          <p:nvPr/>
        </p:nvCxnSpPr>
        <p:spPr>
          <a:xfrm>
            <a:off x="4190382" y="4383365"/>
            <a:ext cx="850708" cy="118851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3" name="Прямая со стрелкой 162"/>
          <p:cNvCxnSpPr/>
          <p:nvPr/>
        </p:nvCxnSpPr>
        <p:spPr>
          <a:xfrm>
            <a:off x="4155451" y="4373301"/>
            <a:ext cx="1129766" cy="124196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5" name="Прямая со стрелкой 164"/>
          <p:cNvCxnSpPr/>
          <p:nvPr/>
        </p:nvCxnSpPr>
        <p:spPr>
          <a:xfrm>
            <a:off x="4111286" y="4354340"/>
            <a:ext cx="1392478" cy="1230243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8" name="Прямая со стрелкой 167"/>
          <p:cNvCxnSpPr/>
          <p:nvPr/>
        </p:nvCxnSpPr>
        <p:spPr>
          <a:xfrm>
            <a:off x="4121619" y="4364673"/>
            <a:ext cx="1561134" cy="121355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72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9" presetClass="entr" presetSubtype="0" repeatCount="500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9" presetClass="entr" presetSubtype="0" repeatCount="5000" ac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9" presetClass="entr" presetSubtype="0" repeatCount="5000" ac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9" presetClass="entr" presetSubtype="0" repeatCount="5000" ac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9" presetClass="entr" presetSubtype="0" repeatCount="5000" ac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90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9" presetClass="entr" presetSubtype="0" repeatCount="5000" ac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300"/>
                            </p:stCondLst>
                            <p:childTnLst>
                              <p:par>
                                <p:cTn id="6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3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800"/>
                            </p:stCondLst>
                            <p:childTnLst>
                              <p:par>
                                <p:cTn id="70" presetID="39" presetClass="entr" presetSubtype="0" repeatCount="500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9" presetClass="entr" presetSubtype="0" repeatCount="5000" ac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9" presetClass="entr" presetSubtype="0" repeatCount="5000" ac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9" presetClass="entr" presetSubtype="0" repeatCount="5000" ac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9" presetClass="entr" presetSubtype="0" repeatCount="5000" ac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2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9" presetClass="entr" presetSubtype="0" repeatCount="5000" ac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2" grpId="0" animBg="1"/>
      <p:bldP spid="37" grpId="0" animBg="1"/>
      <p:bldP spid="38" grpId="0" animBg="1"/>
      <p:bldP spid="39" grpId="0" animBg="1"/>
      <p:bldP spid="45" grpId="0" animBg="1"/>
      <p:bldP spid="46" grpId="0" animBg="1"/>
      <p:bldP spid="108" grpId="0" animBg="1"/>
      <p:bldP spid="116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3" grpId="0" animBg="1"/>
    </p:bldLst>
  </p:timing>
</p:sld>
</file>

<file path=ppt/theme/theme1.xml><?xml version="1.0" encoding="utf-8"?>
<a:theme xmlns:a="http://schemas.openxmlformats.org/drawingml/2006/main" name="Theme VZLET">
  <a:themeElements>
    <a:clrScheme name="Custom 3">
      <a:dk1>
        <a:srgbClr val="0F3F8C"/>
      </a:dk1>
      <a:lt1>
        <a:sysClr val="window" lastClr="FFFFFF"/>
      </a:lt1>
      <a:dk2>
        <a:srgbClr val="1A62D3"/>
      </a:dk2>
      <a:lt2>
        <a:srgbClr val="EAF2FA"/>
      </a:lt2>
      <a:accent1>
        <a:srgbClr val="36424A"/>
      </a:accent1>
      <a:accent2>
        <a:srgbClr val="00C1D5"/>
      </a:accent2>
      <a:accent3>
        <a:srgbClr val="009FE3"/>
      </a:accent3>
      <a:accent4>
        <a:srgbClr val="8064A2"/>
      </a:accent4>
      <a:accent5>
        <a:srgbClr val="EDF8FE"/>
      </a:accent5>
      <a:accent6>
        <a:srgbClr val="8CA7BF"/>
      </a:accent6>
      <a:hlink>
        <a:srgbClr val="0000FF"/>
      </a:hlink>
      <a:folHlink>
        <a:srgbClr val="800080"/>
      </a:folHlink>
    </a:clrScheme>
    <a:fontScheme name="Vzljot">
      <a:majorFont>
        <a:latin typeface="Segoe UI"/>
        <a:ea typeface="Arial"/>
        <a:cs typeface="Arial"/>
      </a:majorFont>
      <a:minorFont>
        <a:latin typeface="Segoe U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VZLET" id="{D507710E-A733-4CEE-ADFF-8168BA3E7532}" vid="{59CB1AED-8C3D-4890-9766-5039ADAF531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61758</TotalTime>
  <Words>326</Words>
  <Application>Microsoft Office PowerPoint</Application>
  <DocSecurity>0</DocSecurity>
  <PresentationFormat>Широкоэкранный</PresentationFormat>
  <Paragraphs>41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6" baseType="lpstr">
      <vt:lpstr>Arial</vt:lpstr>
      <vt:lpstr>Calibri</vt:lpstr>
      <vt:lpstr>Corbel</vt:lpstr>
      <vt:lpstr>Courier New</vt:lpstr>
      <vt:lpstr>Lato Light</vt:lpstr>
      <vt:lpstr>League Spartan</vt:lpstr>
      <vt:lpstr>Montserrat ExtraBold</vt:lpstr>
      <vt:lpstr>Poppins</vt:lpstr>
      <vt:lpstr>Segoe UI</vt:lpstr>
      <vt:lpstr>Tahoma</vt:lpstr>
      <vt:lpstr>Wingdings</vt:lpstr>
      <vt:lpstr>Theme VZLET</vt:lpstr>
      <vt:lpstr>Обеспечение метрологических характеристик при учете нефти и нефтепродуктов</vt:lpstr>
      <vt:lpstr>Проблемы измерения и учета вязких нефтепродуктов</vt:lpstr>
      <vt:lpstr>Презентация PowerPoint</vt:lpstr>
      <vt:lpstr>Влияние изменения температуры, плотности и вязкости на результаты измерения</vt:lpstr>
      <vt:lpstr>Необходимость применять в работе расходомеров таблицы API для значений плотности нефти </vt:lpstr>
      <vt:lpstr>Решения</vt:lpstr>
      <vt:lpstr>Решение ультразвуковых расходомеров Взлет для работы при условиях низкой акустической проницаемости нефти </vt:lpstr>
      <vt:lpstr>Решение ультразвуковых расходомеров Взлет для работы при условиях низкой акустической проницаемости нефти </vt:lpstr>
      <vt:lpstr>Решение ультразвуковых расходомеров Взлет для работы при условиях низкой акустической проницаемости нефти </vt:lpstr>
      <vt:lpstr>Решение ультразвуковых расходомеров Взлет для работы при условиях низкой акустической проницаемости нефти </vt:lpstr>
      <vt:lpstr>Оборудование Взлет для учета нефти  и нефтепродуктов</vt:lpstr>
      <vt:lpstr>Расходомер-счетчик ультразвуковой  Взлет МР УРСВ-744 Ех</vt:lpstr>
      <vt:lpstr>Расходомер-счетчик  ультразвуковой Взлет МР 5хх N</vt:lpstr>
      <vt:lpstr>Тихон Николаев Руководитель направления  Телефон: 8 (921) 406-61-45 E-mail: nikolaevtm@vzljot.ru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Пользователь</dc:creator>
  <cp:keywords/>
  <dc:description/>
  <cp:lastModifiedBy>Николаев Тихон Михайлович</cp:lastModifiedBy>
  <cp:revision>3460</cp:revision>
  <cp:lastPrinted>2023-12-19T13:25:53Z</cp:lastPrinted>
  <dcterms:created xsi:type="dcterms:W3CDTF">2014-10-13T14:17:52Z</dcterms:created>
  <dcterms:modified xsi:type="dcterms:W3CDTF">2025-02-12T02:30:10Z</dcterms:modified>
  <cp:category/>
  <dc:identifier/>
  <cp:contentStatus/>
  <dc:language/>
  <cp:version/>
</cp:coreProperties>
</file>